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4E8880-D390-408C-8B54-6119B1C172A7}" type="datetimeFigureOut">
              <a:rPr lang="en-US" smtClean="0"/>
              <a:t>9/7/2022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5911C-9B0D-4163-806B-9EDEC560BD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51545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4E8880-D390-408C-8B54-6119B1C172A7}" type="datetimeFigureOut">
              <a:rPr lang="en-US" smtClean="0"/>
              <a:t>9/7/2022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5911C-9B0D-4163-806B-9EDEC560BD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25976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4E8880-D390-408C-8B54-6119B1C172A7}" type="datetimeFigureOut">
              <a:rPr lang="en-US" smtClean="0"/>
              <a:t>9/7/2022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5911C-9B0D-4163-806B-9EDEC560BD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44675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4E8880-D390-408C-8B54-6119B1C172A7}" type="datetimeFigureOut">
              <a:rPr lang="en-US" smtClean="0"/>
              <a:t>9/7/2022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5911C-9B0D-4163-806B-9EDEC560BD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66043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4E8880-D390-408C-8B54-6119B1C172A7}" type="datetimeFigureOut">
              <a:rPr lang="en-US" smtClean="0"/>
              <a:t>9/7/2022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5911C-9B0D-4163-806B-9EDEC560BD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42609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4E8880-D390-408C-8B54-6119B1C172A7}" type="datetimeFigureOut">
              <a:rPr lang="en-US" smtClean="0"/>
              <a:t>9/7/2022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5911C-9B0D-4163-806B-9EDEC560BD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7254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4E8880-D390-408C-8B54-6119B1C172A7}" type="datetimeFigureOut">
              <a:rPr lang="en-US" smtClean="0"/>
              <a:t>9/7/2022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5911C-9B0D-4163-806B-9EDEC560BD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90252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4E8880-D390-408C-8B54-6119B1C172A7}" type="datetimeFigureOut">
              <a:rPr lang="en-US" smtClean="0"/>
              <a:t>9/7/2022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5911C-9B0D-4163-806B-9EDEC560BD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6106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4E8880-D390-408C-8B54-6119B1C172A7}" type="datetimeFigureOut">
              <a:rPr lang="en-US" smtClean="0"/>
              <a:t>9/7/2022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5911C-9B0D-4163-806B-9EDEC560BD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58157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4E8880-D390-408C-8B54-6119B1C172A7}" type="datetimeFigureOut">
              <a:rPr lang="en-US" smtClean="0"/>
              <a:t>9/7/2022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5911C-9B0D-4163-806B-9EDEC560BD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01631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4E8880-D390-408C-8B54-6119B1C172A7}" type="datetimeFigureOut">
              <a:rPr lang="en-US" smtClean="0"/>
              <a:t>9/7/2022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5911C-9B0D-4163-806B-9EDEC560BD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92570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4E8880-D390-408C-8B54-6119B1C172A7}" type="datetimeFigureOut">
              <a:rPr lang="en-US" smtClean="0"/>
              <a:t>9/7/2022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95911C-9B0D-4163-806B-9EDEC560BD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25532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892047D1-C1BC-4AF8-8932-FA51064ADF8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39407" y="256482"/>
            <a:ext cx="9638221" cy="3451918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F6FD1C79-E4A9-41B5-9480-776C0D632AA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3708" y="4925121"/>
            <a:ext cx="11958663" cy="9354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44977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5F5128CB-3A0C-40C4-BD19-DB803CAAA92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3480" y="329938"/>
            <a:ext cx="10468137" cy="4123142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2EC8A55D-63B1-4831-A43C-D3E11227FC6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3548" y="5247698"/>
            <a:ext cx="11006572" cy="13699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08414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65C68C86-41D1-409B-BC6A-19A758B33F2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9568" y="386499"/>
            <a:ext cx="10860787" cy="3788647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7228620A-8375-4E69-B545-127970F5ED2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4324" y="4457949"/>
            <a:ext cx="11243352" cy="22963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96121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49D8F7F6-5400-45D7-9839-6C341825735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0565" y="443061"/>
            <a:ext cx="11067424" cy="3139694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0A3D08A1-6FBE-47B6-B2C7-8032B1C078D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8853" y="4717728"/>
            <a:ext cx="11502472" cy="2140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37891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B5285126-89BF-49D5-A956-8518ECD07C3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7437" y="169683"/>
            <a:ext cx="11065580" cy="437449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DF1E190B-C09B-4407-B342-7F3689D7144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3839" y="5099257"/>
            <a:ext cx="11438161" cy="17587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66689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DE35F265-4C96-459C-84B4-B110F9441AE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9940" y="131976"/>
            <a:ext cx="11832637" cy="4194888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F853E2F5-4519-487D-87C1-E029B1F104D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4907" y="4718218"/>
            <a:ext cx="11626466" cy="19182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25894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71E0D235-DC2F-4C90-83F1-F6E47FADB79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0560" y="292231"/>
            <a:ext cx="10703599" cy="3742441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86884335-A2D9-4111-A155-968A500B0F9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4693" y="4957558"/>
            <a:ext cx="11222613" cy="18014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76648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E3EED287-2227-4358-8A62-1A47A6D9631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2646" y="0"/>
            <a:ext cx="11163650" cy="4242416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ADA0C1F3-4E0D-4D37-BF57-C82492C51A9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902" y="5139349"/>
            <a:ext cx="11246394" cy="18459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15954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50ED58CA-4E52-4E6A-A04B-89E030CD800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1623" y="626440"/>
            <a:ext cx="10788753" cy="3886565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2DCFFD90-CEDF-478B-82AD-E8D756C8349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3715" y="5042287"/>
            <a:ext cx="11524569" cy="16141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54527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2D4E35D9-A8B3-4528-B812-917BD333156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2413" y="254523"/>
            <a:ext cx="10855970" cy="4025246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2C5CD196-3D3E-45EF-B409-4C74BAA75DE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9667" y="4978088"/>
            <a:ext cx="11982333" cy="12247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595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0011FB3D-8B0C-4362-9B5F-7301E59AA8F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3886" y="377072"/>
            <a:ext cx="9869177" cy="3563332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302672BB-562C-4D80-B719-FBB713A85AD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2347" y="4907841"/>
            <a:ext cx="11009144" cy="14929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18570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E0D6B970-4662-45C4-B021-7ABD0D62E58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8859" y="348792"/>
            <a:ext cx="10019958" cy="3864989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7E692C71-BECD-4BD9-B459-9886730FC25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9271" y="4672524"/>
            <a:ext cx="10310948" cy="18272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48104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0905D792-E1D2-4AC5-96DE-6236912DBB4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9022" y="329938"/>
            <a:ext cx="10945157" cy="3931233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FBC4355C-C737-4EBF-B794-60ECB533B75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9446" y="4713658"/>
            <a:ext cx="10953108" cy="18851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69371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D1EEBB17-C41D-4113-AA02-EA6580CCC47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0822" y="207390"/>
            <a:ext cx="11172738" cy="4053525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53676F61-738D-4672-AC49-5D7FFBA6E50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2604" y="5153233"/>
            <a:ext cx="10888658" cy="13418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53933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9B3AFFC4-A789-4212-9240-1DFBD538846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0891" y="428135"/>
            <a:ext cx="10810217" cy="3684298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AA95DB90-EEC1-4CE5-A7ED-500B9D59317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71738" y="4498931"/>
            <a:ext cx="9106993" cy="24297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45420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0249A542-D2E6-4B9A-8D8E-473FD363CFC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6363" y="235669"/>
            <a:ext cx="11239274" cy="410066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C356FF38-CDF5-4243-9661-1BD3DBF24CF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2099" y="5132587"/>
            <a:ext cx="10132695" cy="12305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97834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FD177FE3-7C84-4BEE-AA82-1AD16684D27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7019" y="259653"/>
            <a:ext cx="11001183" cy="4110087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2521FD59-1002-4E81-9056-DE552DEB479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37229" y="4643119"/>
            <a:ext cx="9317541" cy="22148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73853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Widescreen</PresentationFormat>
  <Paragraphs>0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1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FOXDC12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Jennifer Powers</dc:creator>
  <cp:lastModifiedBy>Jennifer Powers</cp:lastModifiedBy>
  <cp:revision>1</cp:revision>
  <dcterms:created xsi:type="dcterms:W3CDTF">2022-09-07T16:20:36Z</dcterms:created>
  <dcterms:modified xsi:type="dcterms:W3CDTF">2022-09-07T16:21:31Z</dcterms:modified>
</cp:coreProperties>
</file>