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72" r:id="rId6"/>
    <p:sldId id="274" r:id="rId7"/>
    <p:sldId id="276" r:id="rId8"/>
    <p:sldId id="286" r:id="rId9"/>
    <p:sldId id="289" r:id="rId10"/>
    <p:sldId id="295" r:id="rId11"/>
    <p:sldId id="297" r:id="rId12"/>
    <p:sldId id="299" r:id="rId13"/>
    <p:sldId id="302" r:id="rId14"/>
    <p:sldId id="306" r:id="rId15"/>
    <p:sldId id="309" r:id="rId16"/>
    <p:sldId id="315" r:id="rId17"/>
    <p:sldId id="323" r:id="rId18"/>
    <p:sldId id="325" r:id="rId19"/>
    <p:sldId id="338" r:id="rId20"/>
    <p:sldId id="341" r:id="rId21"/>
    <p:sldId id="353" r:id="rId22"/>
    <p:sldId id="358" r:id="rId23"/>
    <p:sldId id="366" r:id="rId24"/>
    <p:sldId id="368" r:id="rId25"/>
    <p:sldId id="369" r:id="rId26"/>
    <p:sldId id="3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405A-4650-4DE6-9727-6FFE56112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DD04D-B2E8-47EA-B22D-47FEEF0AA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DD032-1B5C-4562-A757-B0FAD8161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A618-3579-491F-9A60-2A7926680F7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942E3-193E-477C-889C-683D9841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38600-9CF7-45BA-B765-9B144C3A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1ED8-412A-4DE0-AE78-5B58D4C6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7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50104-0F73-401E-B6E8-34D18711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22942-BA0F-4576-91E1-44B930AE2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F40B9-D244-473C-AAFC-DC74EE55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A618-3579-491F-9A60-2A7926680F7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C9A88-08EE-4814-9563-8F2B69F2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D49CB-380B-4267-BAD6-1F25AA6D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1ED8-412A-4DE0-AE78-5B58D4C6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5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4FD431-35E9-4AA1-A6A8-599AEFD9A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E68B3-97D8-4969-BBA2-239B5E28E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C52D0-C56D-41B3-A7F6-AB1C523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A618-3579-491F-9A60-2A7926680F7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1EF41-60E2-4488-9E91-9A1062EE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D75E9-42A0-4E6E-8426-DB43C3DA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1ED8-412A-4DE0-AE78-5B58D4C6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9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BB4D-F3AB-4F46-9884-94BA510F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F1262-C793-44B3-B27B-176E16BD8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04BD5-D640-47D4-BB93-B7606A7F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A618-3579-491F-9A60-2A7926680F7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FD945-8F99-4F55-A32F-8DC4C422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36F7E-9502-4BBD-891F-BC0CB6D5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1ED8-412A-4DE0-AE78-5B58D4C6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4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B1AEF-8070-42E6-910A-4B03909F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0FBE3-C4F6-4458-8BA8-A27757F3B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DCA54-76C4-47D2-8536-F2DB06E55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A618-3579-491F-9A60-2A7926680F7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A7DB3-ED8E-450E-A0AB-E8A73098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B0BF1-3907-4306-BCF7-0613787D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1ED8-412A-4DE0-AE78-5B58D4C6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8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902A-E6E8-4F4F-9C24-AEC9ACAB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91B39-4D0B-466D-B413-11E341D59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37776-0B6F-4C11-92B8-168DE0C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305E2-AA4C-4377-8C85-ECFFAD7C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A618-3579-491F-9A60-2A7926680F7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B7355-CE53-4796-B65C-1EE5CE3B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80DCE-CD31-45ED-8284-EFA31CAE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1ED8-412A-4DE0-AE78-5B58D4C6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6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319A-ADAD-479A-B582-00093F9F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BD5D0-30F0-4520-96D8-98AF8E460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00516-C1E5-498E-B48D-43F4B5661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E7C2E5-5C4A-4648-9382-C76DEF7B2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9149-E270-4776-8732-B6F5F700B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BB1C16-41C1-4BD4-9E75-D7D066180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A618-3579-491F-9A60-2A7926680F7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D2E17E-5979-4430-9D40-C5C3BD6B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CA31D-BC74-4ADC-A144-13D66D77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1ED8-412A-4DE0-AE78-5B58D4C6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9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761DA-C9A0-4271-B3AB-68716755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ADAB7-62FC-4BEB-9988-B9B3298B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A618-3579-491F-9A60-2A7926680F7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F98E4-5145-4EEB-A892-F4023C3C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E9E9B-62F1-4F41-90B7-BD63CB18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1ED8-412A-4DE0-AE78-5B58D4C6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9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C7045-44AB-4303-BC0F-1BE6E025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A618-3579-491F-9A60-2A7926680F7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07A8D-63E6-4ABD-908F-1B173696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67F33-F669-478F-9EEB-732076D5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1ED8-412A-4DE0-AE78-5B58D4C6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5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8155-08B5-42CD-ADBD-49BD061E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5200B-4668-41E4-AFA9-EF9F91609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6437C-8DD1-4FF0-8912-22C8A7E3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A8166-44B5-41A8-993B-80E8C53B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A618-3579-491F-9A60-2A7926680F7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D3591-8509-4A4F-90E5-6DFF7D4E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3C9C1-2DAB-413B-983E-BFCBB540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1ED8-412A-4DE0-AE78-5B58D4C6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4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2428-93A0-4EB0-AB30-49BDD1E7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65AAE-8024-47A1-948C-50E129C41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8835B-F016-48A8-A965-41824723A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0DB4A-3C4B-472F-BE4C-D04F5E1B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A618-3579-491F-9A60-2A7926680F7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47BD7-5B55-4B98-8159-9B7C3844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EBEB9-DD41-4898-B677-43EABF61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1ED8-412A-4DE0-AE78-5B58D4C6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6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8BC69-59EB-4FC2-8FF7-8A8B402C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DC317-4339-4FFB-BB58-0F56B751A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0F0C4-F5C6-4556-BE6A-210D0EFDB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A618-3579-491F-9A60-2A7926680F7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F8C8C-9ACB-4185-A9DF-1F6CB4700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7B60-2B15-44C6-9245-2CB1B113C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01ED8-412A-4DE0-AE78-5B58D4C6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7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ABD510-5805-433B-A5CD-BD63D3BEE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469" y="705154"/>
            <a:ext cx="8892550" cy="28086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46082-98F8-4682-9C14-CEE7C9016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351" y="4551680"/>
            <a:ext cx="8098407" cy="8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E1064-7380-4140-AFA7-F57497F3F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17" y="292230"/>
            <a:ext cx="10964194" cy="4185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8EE3ED-9504-4F5B-8AD2-2860DE9BD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9" y="5516404"/>
            <a:ext cx="11361953" cy="8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5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9AE533-5141-4DFF-A8A8-9BF20537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54" y="527900"/>
            <a:ext cx="11088468" cy="354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425442-6AAB-4F62-888A-A3DB27D65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74" y="5231876"/>
            <a:ext cx="11452452" cy="14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3AFFC4-A789-4212-9240-1DFBD5388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91" y="428135"/>
            <a:ext cx="10810217" cy="3684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95DB90-EEC1-4CE5-A7ED-500B9D593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738" y="4498931"/>
            <a:ext cx="9106993" cy="24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B53FF5-605A-456D-A535-3F8106F75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82" y="704915"/>
            <a:ext cx="11124349" cy="27240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ABBF6D-BCD1-4376-A894-3523B43A1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88" y="3936963"/>
            <a:ext cx="11577363" cy="272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2250D-E9CD-49D7-9662-762A2BE19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98" y="226244"/>
            <a:ext cx="10103035" cy="3902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F43177-F10D-493E-9D86-308D0CB93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88" y="4595375"/>
            <a:ext cx="11228676" cy="19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86AE1B-32D9-476F-9DF0-82646B469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61" y="301658"/>
            <a:ext cx="9902934" cy="4110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83DBE4-5B9E-4E3D-837D-9AB835DCE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61" y="4794818"/>
            <a:ext cx="10817232" cy="13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1254F5-F964-4856-8371-047FA228C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09" y="292231"/>
            <a:ext cx="10733732" cy="39251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D54F1-D873-4477-A26D-EA8E7D13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4" y="5168419"/>
            <a:ext cx="10792949" cy="151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EAD511-DB7F-4BB5-BFC4-A45D87482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73" y="0"/>
            <a:ext cx="11766727" cy="3983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F62132-3756-46FC-A76F-A4B714A3F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67" y="4205102"/>
            <a:ext cx="10409713" cy="19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3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48924-B15A-43A1-BFC3-01EA08C7B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81" y="349692"/>
            <a:ext cx="10937438" cy="39355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A9850A-3B4A-43E8-A390-6897CD7FE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3" y="4407489"/>
            <a:ext cx="12045293" cy="24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8C4D0-CC40-41ED-8069-7EFE13EA3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9" y="160256"/>
            <a:ext cx="11337263" cy="3631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3139A-4EA8-4818-B76C-F434CA1BF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63" y="4986923"/>
            <a:ext cx="10672674" cy="123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1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F0251A-9B27-40B0-ACBC-5CFE39266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23" y="554931"/>
            <a:ext cx="9058754" cy="3326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93C0AD-1082-49D4-925C-78D24D357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15" y="4599922"/>
            <a:ext cx="10302476" cy="115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128CB-3A0C-40C4-BD19-DB803CAAA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0" y="329938"/>
            <a:ext cx="10468137" cy="41231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C8A55D-63B1-4831-A43C-D3E11227F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48" y="5247698"/>
            <a:ext cx="11006572" cy="13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7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0A4AC4-319B-4D22-8268-363645B50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2" y="0"/>
            <a:ext cx="11630528" cy="38932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9DD3EC-529A-4155-B4B2-B72A6DE4F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84" y="5347626"/>
            <a:ext cx="10312232" cy="14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285126-89BF-49D5-A956-8518ECD07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37" y="169683"/>
            <a:ext cx="11065580" cy="4374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1E190B-C09B-4407-B342-7F3689D71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39" y="5099257"/>
            <a:ext cx="11438161" cy="175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35F265-4C96-459C-84B4-B110F944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40" y="131976"/>
            <a:ext cx="11832637" cy="4194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53E2F5-4519-487D-87C1-E029B1F1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7" y="4718218"/>
            <a:ext cx="11626466" cy="19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974A44-0354-44B7-B836-E3551F4E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10" y="216818"/>
            <a:ext cx="11357580" cy="4085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643A15-6260-4794-8686-AC560151B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34" y="5259807"/>
            <a:ext cx="11239331" cy="14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E0D235-DC2F-4C90-83F1-F6E47FADB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60" y="292231"/>
            <a:ext cx="10703599" cy="3742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884335-A2D9-4111-A155-968A500B0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93" y="4957558"/>
            <a:ext cx="11222613" cy="180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ED287-2227-4358-8A62-1A47A6D9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46" y="0"/>
            <a:ext cx="11163650" cy="4242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A0C1F3-4E0D-4D37-BF57-C82492C51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2" y="5139349"/>
            <a:ext cx="11246394" cy="184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2047D1-C1BC-4AF8-8932-FA51064AD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07" y="256482"/>
            <a:ext cx="9638221" cy="3451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FD1C79-E4A9-41B5-9480-776C0D632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08" y="4925121"/>
            <a:ext cx="11958663" cy="9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48F11A-160F-41C6-9E77-F048C16CE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82" y="348793"/>
            <a:ext cx="10736079" cy="3535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727CD6-077A-4914-BFD6-0539E5392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49" y="4906836"/>
            <a:ext cx="9609982" cy="10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C2F501-3F2D-401B-A39B-F26E7EAB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46" y="777339"/>
            <a:ext cx="10079564" cy="3021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23B5A7-0D2A-4857-ABE0-C1DF3D278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68" y="4701141"/>
            <a:ext cx="10396676" cy="117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6B970-4662-45C4-B021-7ABD0D62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859" y="348792"/>
            <a:ext cx="10019958" cy="3864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692C71-BECD-4BD9-B459-9886730FC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71" y="4672524"/>
            <a:ext cx="10310948" cy="182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5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C24D03-F320-44A6-87EE-C1B0D7BB8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91" y="358219"/>
            <a:ext cx="10290664" cy="3638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CC054-729E-4DA4-9884-4932EF225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5" y="4901938"/>
            <a:ext cx="9394751" cy="14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587B2E-015C-4EE0-9F14-B9331AA3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00" y="301658"/>
            <a:ext cx="11124927" cy="3974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AB44B0-FF3D-42F5-BD26-5799005C5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63" y="5173626"/>
            <a:ext cx="10701999" cy="13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4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EEBB17-C41D-4113-AA02-EA6580CCC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22" y="207390"/>
            <a:ext cx="11172738" cy="4053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676F61-738D-4672-AC49-5D7FFBA6E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04" y="5153233"/>
            <a:ext cx="10888658" cy="134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Powers</dc:creator>
  <cp:lastModifiedBy>Jennifer Powers</cp:lastModifiedBy>
  <cp:revision>1</cp:revision>
  <dcterms:created xsi:type="dcterms:W3CDTF">2022-09-01T14:06:44Z</dcterms:created>
  <dcterms:modified xsi:type="dcterms:W3CDTF">2022-09-01T14:07:04Z</dcterms:modified>
</cp:coreProperties>
</file>