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2"/>
  </p:handoutMasterIdLst>
  <p:sldIdLst>
    <p:sldId id="256" r:id="rId2"/>
    <p:sldId id="266" r:id="rId3"/>
    <p:sldId id="257" r:id="rId4"/>
    <p:sldId id="258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81" r:id="rId13"/>
    <p:sldId id="272" r:id="rId14"/>
    <p:sldId id="273" r:id="rId15"/>
    <p:sldId id="274" r:id="rId16"/>
    <p:sldId id="275" r:id="rId17"/>
    <p:sldId id="276" r:id="rId18"/>
    <p:sldId id="259" r:id="rId19"/>
    <p:sldId id="260" r:id="rId20"/>
    <p:sldId id="277" r:id="rId21"/>
    <p:sldId id="278" r:id="rId22"/>
    <p:sldId id="279" r:id="rId23"/>
    <p:sldId id="280" r:id="rId24"/>
    <p:sldId id="283" r:id="rId25"/>
    <p:sldId id="284" r:id="rId26"/>
    <p:sldId id="282" r:id="rId27"/>
    <p:sldId id="285" r:id="rId28"/>
    <p:sldId id="286" r:id="rId29"/>
    <p:sldId id="288" r:id="rId30"/>
    <p:sldId id="289" r:id="rId31"/>
    <p:sldId id="290" r:id="rId32"/>
    <p:sldId id="291" r:id="rId33"/>
    <p:sldId id="287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294" r:id="rId42"/>
    <p:sldId id="300" r:id="rId43"/>
    <p:sldId id="301" r:id="rId44"/>
    <p:sldId id="302" r:id="rId45"/>
    <p:sldId id="304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4" r:id="rId56"/>
    <p:sldId id="313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7" r:id="rId69"/>
    <p:sldId id="328" r:id="rId70"/>
    <p:sldId id="329" r:id="rId71"/>
    <p:sldId id="330" r:id="rId72"/>
    <p:sldId id="332" r:id="rId73"/>
    <p:sldId id="331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912" r:id="rId94"/>
    <p:sldId id="510" r:id="rId95"/>
    <p:sldId id="508" r:id="rId96"/>
    <p:sldId id="509" r:id="rId97"/>
    <p:sldId id="519" r:id="rId98"/>
    <p:sldId id="511" r:id="rId99"/>
    <p:sldId id="512" r:id="rId100"/>
    <p:sldId id="513" r:id="rId101"/>
    <p:sldId id="514" r:id="rId102"/>
    <p:sldId id="629" r:id="rId103"/>
    <p:sldId id="515" r:id="rId104"/>
    <p:sldId id="516" r:id="rId105"/>
    <p:sldId id="517" r:id="rId106"/>
    <p:sldId id="518" r:id="rId107"/>
    <p:sldId id="644" r:id="rId108"/>
    <p:sldId id="521" r:id="rId109"/>
    <p:sldId id="522" r:id="rId110"/>
    <p:sldId id="523" r:id="rId111"/>
    <p:sldId id="646" r:id="rId112"/>
    <p:sldId id="645" r:id="rId113"/>
    <p:sldId id="524" r:id="rId114"/>
    <p:sldId id="647" r:id="rId115"/>
    <p:sldId id="520" r:id="rId116"/>
    <p:sldId id="525" r:id="rId117"/>
    <p:sldId id="526" r:id="rId118"/>
    <p:sldId id="527" r:id="rId119"/>
    <p:sldId id="528" r:id="rId120"/>
    <p:sldId id="529" r:id="rId121"/>
    <p:sldId id="530" r:id="rId122"/>
    <p:sldId id="630" r:id="rId123"/>
    <p:sldId id="648" r:id="rId124"/>
    <p:sldId id="531" r:id="rId125"/>
    <p:sldId id="532" r:id="rId126"/>
    <p:sldId id="631" r:id="rId127"/>
    <p:sldId id="533" r:id="rId128"/>
    <p:sldId id="571" r:id="rId129"/>
    <p:sldId id="572" r:id="rId130"/>
    <p:sldId id="573" r:id="rId131"/>
    <p:sldId id="632" r:id="rId132"/>
    <p:sldId id="649" r:id="rId133"/>
    <p:sldId id="574" r:id="rId134"/>
    <p:sldId id="575" r:id="rId135"/>
    <p:sldId id="576" r:id="rId136"/>
    <p:sldId id="570" r:id="rId137"/>
    <p:sldId id="577" r:id="rId138"/>
    <p:sldId id="578" r:id="rId139"/>
    <p:sldId id="579" r:id="rId140"/>
    <p:sldId id="633" r:id="rId141"/>
    <p:sldId id="650" r:id="rId142"/>
    <p:sldId id="580" r:id="rId143"/>
    <p:sldId id="651" r:id="rId144"/>
    <p:sldId id="652" r:id="rId145"/>
    <p:sldId id="581" r:id="rId146"/>
    <p:sldId id="582" r:id="rId147"/>
    <p:sldId id="583" r:id="rId148"/>
    <p:sldId id="584" r:id="rId149"/>
    <p:sldId id="585" r:id="rId150"/>
    <p:sldId id="634" r:id="rId151"/>
    <p:sldId id="586" r:id="rId152"/>
    <p:sldId id="587" r:id="rId153"/>
    <p:sldId id="588" r:id="rId154"/>
    <p:sldId id="635" r:id="rId155"/>
    <p:sldId id="589" r:id="rId156"/>
    <p:sldId id="590" r:id="rId157"/>
    <p:sldId id="636" r:id="rId158"/>
    <p:sldId id="592" r:id="rId159"/>
    <p:sldId id="593" r:id="rId160"/>
    <p:sldId id="591" r:id="rId161"/>
    <p:sldId id="638" r:id="rId162"/>
    <p:sldId id="637" r:id="rId163"/>
    <p:sldId id="594" r:id="rId164"/>
    <p:sldId id="653" r:id="rId165"/>
    <p:sldId id="595" r:id="rId166"/>
    <p:sldId id="534" r:id="rId167"/>
    <p:sldId id="596" r:id="rId168"/>
    <p:sldId id="654" r:id="rId169"/>
    <p:sldId id="597" r:id="rId170"/>
    <p:sldId id="598" r:id="rId171"/>
    <p:sldId id="599" r:id="rId172"/>
    <p:sldId id="601" r:id="rId173"/>
    <p:sldId id="639" r:id="rId174"/>
    <p:sldId id="602" r:id="rId175"/>
    <p:sldId id="600" r:id="rId176"/>
    <p:sldId id="655" r:id="rId177"/>
    <p:sldId id="603" r:id="rId178"/>
    <p:sldId id="604" r:id="rId179"/>
    <p:sldId id="535" r:id="rId180"/>
    <p:sldId id="537" r:id="rId181"/>
    <p:sldId id="605" r:id="rId182"/>
    <p:sldId id="538" r:id="rId183"/>
    <p:sldId id="656" r:id="rId184"/>
    <p:sldId id="536" r:id="rId185"/>
    <p:sldId id="606" r:id="rId186"/>
    <p:sldId id="607" r:id="rId187"/>
    <p:sldId id="540" r:id="rId188"/>
    <p:sldId id="608" r:id="rId189"/>
    <p:sldId id="609" r:id="rId190"/>
    <p:sldId id="539" r:id="rId191"/>
    <p:sldId id="541" r:id="rId192"/>
    <p:sldId id="611" r:id="rId193"/>
    <p:sldId id="612" r:id="rId194"/>
    <p:sldId id="657" r:id="rId195"/>
    <p:sldId id="613" r:id="rId196"/>
    <p:sldId id="610" r:id="rId197"/>
    <p:sldId id="542" r:id="rId198"/>
    <p:sldId id="658" r:id="rId199"/>
    <p:sldId id="614" r:id="rId200"/>
    <p:sldId id="615" r:id="rId201"/>
    <p:sldId id="543" r:id="rId202"/>
    <p:sldId id="544" r:id="rId203"/>
    <p:sldId id="545" r:id="rId204"/>
    <p:sldId id="616" r:id="rId205"/>
    <p:sldId id="640" r:id="rId206"/>
    <p:sldId id="617" r:id="rId207"/>
    <p:sldId id="618" r:id="rId208"/>
    <p:sldId id="546" r:id="rId209"/>
    <p:sldId id="619" r:id="rId210"/>
    <p:sldId id="620" r:id="rId211"/>
    <p:sldId id="547" r:id="rId212"/>
    <p:sldId id="641" r:id="rId213"/>
    <p:sldId id="548" r:id="rId214"/>
    <p:sldId id="659" r:id="rId215"/>
    <p:sldId id="621" r:id="rId216"/>
    <p:sldId id="549" r:id="rId217"/>
    <p:sldId id="550" r:id="rId218"/>
    <p:sldId id="552" r:id="rId219"/>
    <p:sldId id="660" r:id="rId220"/>
    <p:sldId id="553" r:id="rId221"/>
    <p:sldId id="551" r:id="rId222"/>
    <p:sldId id="554" r:id="rId223"/>
    <p:sldId id="642" r:id="rId224"/>
    <p:sldId id="555" r:id="rId225"/>
    <p:sldId id="556" r:id="rId226"/>
    <p:sldId id="557" r:id="rId227"/>
    <p:sldId id="558" r:id="rId228"/>
    <p:sldId id="622" r:id="rId229"/>
    <p:sldId id="559" r:id="rId230"/>
    <p:sldId id="560" r:id="rId231"/>
    <p:sldId id="624" r:id="rId232"/>
    <p:sldId id="561" r:id="rId233"/>
    <p:sldId id="623" r:id="rId234"/>
    <p:sldId id="661" r:id="rId235"/>
    <p:sldId id="625" r:id="rId236"/>
    <p:sldId id="626" r:id="rId237"/>
    <p:sldId id="562" r:id="rId238"/>
    <p:sldId id="662" r:id="rId239"/>
    <p:sldId id="563" r:id="rId240"/>
    <p:sldId id="627" r:id="rId241"/>
    <p:sldId id="565" r:id="rId242"/>
    <p:sldId id="566" r:id="rId243"/>
    <p:sldId id="643" r:id="rId244"/>
    <p:sldId id="567" r:id="rId245"/>
    <p:sldId id="663" r:id="rId246"/>
    <p:sldId id="568" r:id="rId247"/>
    <p:sldId id="628" r:id="rId248"/>
    <p:sldId id="564" r:id="rId249"/>
    <p:sldId id="569" r:id="rId250"/>
    <p:sldId id="449" r:id="rId2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handoutMaster" Target="handoutMasters/handout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D9BC-F5F0-40D6-8511-AEC7A738EBC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9094-E4FB-426C-85CA-7DB1F4DB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3F49-0746-47B7-9537-959F4E030FE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179.tmp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181.tmp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tmp"/><Relationship Id="rId2" Type="http://schemas.openxmlformats.org/officeDocument/2006/relationships/image" Target="../media/image183.tmp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185.tmp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tmp"/><Relationship Id="rId2" Type="http://schemas.openxmlformats.org/officeDocument/2006/relationships/image" Target="../media/image187.tmp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tmp"/><Relationship Id="rId2" Type="http://schemas.openxmlformats.org/officeDocument/2006/relationships/image" Target="../media/image189.tmp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191.tmp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193.tmp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195.tmp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196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197.tmp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198.tmp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200.tmp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03.tmp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04.tmp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206.tmp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207.tmp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10.tmp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211.tmp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12.tmp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13.tmp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15.tmp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217.tmp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18.tmp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19.tmp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221.tmp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22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223.tmp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24.tmp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25.tmp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26.tmp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227.tmp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228.tmp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29.tmp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30.tmp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231.tmp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32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33.tmp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234.tmp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35.tmp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36.tmp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37.tmp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238.tmp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39.tmp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240.tmp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41.tmp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42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43.tmp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44.tmp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45.tmp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46.tmp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47.tmp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48.tmp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249.tmp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50.tmp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51.tmp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252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53.tmp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54.tmp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255.tmp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56.tmp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57.tmp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58.tmp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259.tmp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60.tmp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261.tmp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62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63.tmp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64.tmp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65.tmp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66.tmp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67.tmp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68.tmp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69.tmp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70.tmp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71.tmp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72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273.tmp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274.tmp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75.tmp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276.tmp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277.tmp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78.tmp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79.tmp"/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280.tmp"/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81.tmp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82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283.tmp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284.tmp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285.tmp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86.tmp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287.tmp"/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88.tmp"/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289.tmp"/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90.tmp"/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91.tmp"/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92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293.tmp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94.tmp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295.tmp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296.tmp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mp"/><Relationship Id="rId2" Type="http://schemas.openxmlformats.org/officeDocument/2006/relationships/image" Target="../media/image297.tmp"/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298.tmp"/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299.tmp"/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300.tmp"/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301.tmp"/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302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303.tmp"/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304.tmp"/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305.tmp"/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306.tmp"/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307.tmp"/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308.tmp"/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309.tmp"/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310.tmp"/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311.tmp"/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312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313.tmp"/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314.tmp"/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315.tmp"/><Relationship Id="rId1" Type="http://schemas.openxmlformats.org/officeDocument/2006/relationships/slideLayout" Target="../slideLayouts/slideLayout6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316.tmp"/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tmp"/><Relationship Id="rId2" Type="http://schemas.openxmlformats.org/officeDocument/2006/relationships/image" Target="../media/image317.tmp"/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318.tmp"/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319.tmp"/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320.tmp"/><Relationship Id="rId1" Type="http://schemas.openxmlformats.org/officeDocument/2006/relationships/slideLayout" Target="../slideLayouts/slideLayout6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321.tmp"/><Relationship Id="rId1" Type="http://schemas.openxmlformats.org/officeDocument/2006/relationships/slideLayout" Target="../slideLayouts/slideLayout6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322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tmp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323.tmp"/><Relationship Id="rId1" Type="http://schemas.openxmlformats.org/officeDocument/2006/relationships/slideLayout" Target="../slideLayouts/slideLayout6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324.tmp"/><Relationship Id="rId1" Type="http://schemas.openxmlformats.org/officeDocument/2006/relationships/slideLayout" Target="../slideLayouts/slideLayout6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tmp"/><Relationship Id="rId2" Type="http://schemas.openxmlformats.org/officeDocument/2006/relationships/image" Target="../media/image325.tmp"/><Relationship Id="rId1" Type="http://schemas.openxmlformats.org/officeDocument/2006/relationships/slideLayout" Target="../slideLayouts/slideLayout6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326.tmp"/><Relationship Id="rId1" Type="http://schemas.openxmlformats.org/officeDocument/2006/relationships/slideLayout" Target="../slideLayouts/slideLayout6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327.tmp"/><Relationship Id="rId1" Type="http://schemas.openxmlformats.org/officeDocument/2006/relationships/slideLayout" Target="../slideLayouts/slideLayout6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328.tmp"/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329.tmp"/><Relationship Id="rId1" Type="http://schemas.openxmlformats.org/officeDocument/2006/relationships/slideLayout" Target="../slideLayouts/slideLayout6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330.tmp"/><Relationship Id="rId1" Type="http://schemas.openxmlformats.org/officeDocument/2006/relationships/slideLayout" Target="../slideLayouts/slideLayout6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331.tmp"/><Relationship Id="rId1" Type="http://schemas.openxmlformats.org/officeDocument/2006/relationships/slideLayout" Target="../slideLayouts/slideLayout6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332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tmp"/><Relationship Id="rId2" Type="http://schemas.openxmlformats.org/officeDocument/2006/relationships/image" Target="../media/image333.tmp"/><Relationship Id="rId1" Type="http://schemas.openxmlformats.org/officeDocument/2006/relationships/slideLayout" Target="../slideLayouts/slideLayout6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tmp"/><Relationship Id="rId2" Type="http://schemas.openxmlformats.org/officeDocument/2006/relationships/image" Target="../media/image334.tmp"/><Relationship Id="rId1" Type="http://schemas.openxmlformats.org/officeDocument/2006/relationships/slideLayout" Target="../slideLayouts/slideLayout6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335.tmp"/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336.tmp"/><Relationship Id="rId1" Type="http://schemas.openxmlformats.org/officeDocument/2006/relationships/slideLayout" Target="../slideLayouts/slideLayout6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337.tmp"/><Relationship Id="rId1" Type="http://schemas.openxmlformats.org/officeDocument/2006/relationships/slideLayout" Target="../slideLayouts/slideLayout6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338.tmp"/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339.tmp"/><Relationship Id="rId1" Type="http://schemas.openxmlformats.org/officeDocument/2006/relationships/slideLayout" Target="../slideLayouts/slideLayout6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tmp"/><Relationship Id="rId2" Type="http://schemas.openxmlformats.org/officeDocument/2006/relationships/image" Target="../media/image340.tmp"/><Relationship Id="rId1" Type="http://schemas.openxmlformats.org/officeDocument/2006/relationships/slideLayout" Target="../slideLayouts/slideLayout6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341.tmp"/><Relationship Id="rId1" Type="http://schemas.openxmlformats.org/officeDocument/2006/relationships/slideLayout" Target="../slideLayouts/slideLayout6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342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6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mp"/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image" Target="../media/image98.tmp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tmp"/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mp"/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tmp"/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tmp"/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tmp"/><Relationship Id="rId2" Type="http://schemas.openxmlformats.org/officeDocument/2006/relationships/image" Target="../media/image110.tmp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tmp"/><Relationship Id="rId2" Type="http://schemas.openxmlformats.org/officeDocument/2006/relationships/image" Target="../media/image112.tmp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mp"/><Relationship Id="rId2" Type="http://schemas.openxmlformats.org/officeDocument/2006/relationships/image" Target="../media/image114.tmp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tmp"/><Relationship Id="rId2" Type="http://schemas.openxmlformats.org/officeDocument/2006/relationships/image" Target="../media/image116.tmp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tmp"/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mp"/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tmp"/><Relationship Id="rId2" Type="http://schemas.openxmlformats.org/officeDocument/2006/relationships/image" Target="../media/image122.tmp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124.tmp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tmp"/><Relationship Id="rId2" Type="http://schemas.openxmlformats.org/officeDocument/2006/relationships/image" Target="../media/image126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128.tmp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30.tmp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tmp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tmp"/><Relationship Id="rId2" Type="http://schemas.openxmlformats.org/officeDocument/2006/relationships/image" Target="../media/image133.tmp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tmp"/><Relationship Id="rId2" Type="http://schemas.openxmlformats.org/officeDocument/2006/relationships/image" Target="../media/image135.tmp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tmp"/><Relationship Id="rId2" Type="http://schemas.openxmlformats.org/officeDocument/2006/relationships/image" Target="../media/image137.tmp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tmp"/><Relationship Id="rId2" Type="http://schemas.openxmlformats.org/officeDocument/2006/relationships/image" Target="../media/image139.tmp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tmp"/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143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45.tmp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tmp"/><Relationship Id="rId2" Type="http://schemas.openxmlformats.org/officeDocument/2006/relationships/image" Target="../media/image147.tmp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tmp"/><Relationship Id="rId2" Type="http://schemas.openxmlformats.org/officeDocument/2006/relationships/image" Target="../media/image151.tmp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53.tmp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tmp"/><Relationship Id="rId2" Type="http://schemas.openxmlformats.org/officeDocument/2006/relationships/image" Target="../media/image155.tmp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tmp"/><Relationship Id="rId2" Type="http://schemas.openxmlformats.org/officeDocument/2006/relationships/image" Target="../media/image157.tmp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tmp"/><Relationship Id="rId2" Type="http://schemas.openxmlformats.org/officeDocument/2006/relationships/image" Target="../media/image159.tmp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tmp"/><Relationship Id="rId2" Type="http://schemas.openxmlformats.org/officeDocument/2006/relationships/image" Target="../media/image161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tmp"/><Relationship Id="rId2" Type="http://schemas.openxmlformats.org/officeDocument/2006/relationships/image" Target="../media/image163.tmp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tmp"/><Relationship Id="rId2" Type="http://schemas.openxmlformats.org/officeDocument/2006/relationships/image" Target="../media/image165.tmp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tmp"/><Relationship Id="rId2" Type="http://schemas.openxmlformats.org/officeDocument/2006/relationships/image" Target="../media/image167.tmp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tmp"/><Relationship Id="rId2" Type="http://schemas.openxmlformats.org/officeDocument/2006/relationships/image" Target="../media/image169.tmp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tmp"/><Relationship Id="rId2" Type="http://schemas.openxmlformats.org/officeDocument/2006/relationships/image" Target="../media/image171.tmp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173.tmp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tmp"/><Relationship Id="rId2" Type="http://schemas.openxmlformats.org/officeDocument/2006/relationships/image" Target="../media/image175.tmp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tmp"/><Relationship Id="rId2" Type="http://schemas.openxmlformats.org/officeDocument/2006/relationships/image" Target="../media/image177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54000"/>
            <a:ext cx="11303000" cy="6273800"/>
          </a:xfrm>
        </p:spPr>
        <p:txBody>
          <a:bodyPr anchor="ctr">
            <a:noAutofit/>
          </a:bodyPr>
          <a:lstStyle/>
          <a:p>
            <a:pPr>
              <a:lnSpc>
                <a:spcPts val="14000"/>
              </a:lnSpc>
            </a:pPr>
            <a:r>
              <a:rPr lang="en-US" sz="10000" b="1" dirty="0">
                <a:latin typeface="KG Miss Kindergarten" panose="02000000000000000000" pitchFamily="2" charset="0"/>
              </a:rPr>
              <a:t/>
            </a:r>
            <a:br>
              <a:rPr lang="en-US" sz="100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Get Ready…</a:t>
            </a:r>
            <a:r>
              <a:rPr lang="en-US" b="1" dirty="0">
                <a:latin typeface="KG Miss Kindergarten" panose="02000000000000000000" pitchFamily="2" charset="0"/>
              </a:rPr>
              <a:t/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We’re going to </a:t>
            </a:r>
            <a:r>
              <a:rPr lang="en-US" b="1" dirty="0" smtClean="0">
                <a:latin typeface="KG Miss Kindergarten" panose="02000000000000000000" pitchFamily="2" charset="0"/>
              </a:rPr>
              <a:t>NAME</a:t>
            </a:r>
            <a:r>
              <a:rPr lang="en-US" b="1" dirty="0">
                <a:latin typeface="KG Miss Kindergarten" panose="02000000000000000000" pitchFamily="2" charset="0"/>
              </a:rPr>
              <a:t/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our </a:t>
            </a:r>
            <a:r>
              <a:rPr lang="en-US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MULTIPLICATION </a:t>
            </a:r>
            <a:r>
              <a:rPr lang="en-US" b="1" dirty="0">
                <a:latin typeface="KG Miss Kindergarten" panose="02000000000000000000" pitchFamily="2" charset="0"/>
              </a:rPr>
              <a:t>facts!</a:t>
            </a:r>
            <a:r>
              <a:rPr lang="en-US" sz="8000" b="1" dirty="0">
                <a:latin typeface="KG Miss Kindergarten" panose="02000000000000000000" pitchFamily="2" charset="0"/>
              </a:rPr>
              <a:t/>
            </a:r>
            <a:br>
              <a:rPr lang="en-US" sz="8000" b="1" dirty="0">
                <a:latin typeface="KG Miss Kindergarten" panose="02000000000000000000" pitchFamily="2" charset="0"/>
              </a:rPr>
            </a:br>
            <a:endParaRPr lang="en-US" sz="12000" b="1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49" y="2060990"/>
            <a:ext cx="63343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4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1" y="1690688"/>
            <a:ext cx="382278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72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90779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36" y="1690688"/>
            <a:ext cx="363445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56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137645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3621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22 ÷ 1</a:t>
            </a:r>
            <a:r>
              <a:rPr lang="en-US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22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66" y="1542925"/>
            <a:ext cx="3889829" cy="36576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5" y="1847696"/>
            <a:ext cx="5158411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2014" y="2286665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57074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73" y="1690688"/>
            <a:ext cx="368074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2014" y="2286665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078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89" y="1690688"/>
            <a:ext cx="379476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2" y="1847696"/>
            <a:ext cx="529936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1538" y="212289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1016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57" y="1533526"/>
            <a:ext cx="391064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42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8" y="1694057"/>
            <a:ext cx="512465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791" y="2080188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36984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59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902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407278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77 ÷ 1</a:t>
            </a:r>
            <a:r>
              <a:rPr lang="en-US" sz="24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77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15208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63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55" y="1690688"/>
            <a:ext cx="382278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63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49578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49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62100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49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72045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108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25" y="1935202"/>
            <a:ext cx="367994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935202"/>
            <a:ext cx="677402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1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35" y="1690688"/>
            <a:ext cx="39205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658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94" y="1690688"/>
            <a:ext cx="4007796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132 ÷ 1</a:t>
            </a:r>
            <a:r>
              <a:rPr lang="en-US" sz="24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132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" y="181721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4595" y="2128124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132</a:t>
            </a:r>
          </a:p>
        </p:txBody>
      </p:sp>
    </p:spTree>
    <p:extLst>
      <p:ext uri="{BB962C8B-B14F-4D97-AF65-F5344CB8AC3E}">
        <p14:creationId xmlns:p14="http://schemas.microsoft.com/office/powerpoint/2010/main" val="233595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29" y="1513330"/>
            <a:ext cx="405267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33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33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0" y="183414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75779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7927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400952"/>
            <a:ext cx="391462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84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39926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81" y="1847696"/>
            <a:ext cx="391051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1</a:t>
            </a:r>
            <a:r>
              <a:rPr lang="en-US" sz="24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2933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400952"/>
            <a:ext cx="407323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7367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53" y="1553528"/>
            <a:ext cx="389056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36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75650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30" y="1690688"/>
            <a:ext cx="374791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32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13574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69927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52" y="1690688"/>
            <a:ext cx="38779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7508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9" y="2109687"/>
            <a:ext cx="373124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" y="2216367"/>
            <a:ext cx="63169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23" y="1690688"/>
            <a:ext cx="37039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24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455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27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86861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27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96535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1690688"/>
            <a:ext cx="420624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7" y="1818902"/>
            <a:ext cx="55183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5446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82200"/>
            <a:ext cx="397075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108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26326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28" y="1690688"/>
            <a:ext cx="391717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16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4054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631207"/>
            <a:ext cx="420351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0 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0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4919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1431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690688"/>
            <a:ext cx="415076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22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34643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35" y="1557952"/>
            <a:ext cx="39643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35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1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579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6989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27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30" y="1690688"/>
            <a:ext cx="36801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27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" y="2004705"/>
            <a:ext cx="530553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346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2671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33" y="1569200"/>
            <a:ext cx="393741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11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110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17506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=18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29" y="2009017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3" y="2222377"/>
            <a:ext cx="6202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6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99" y="1580228"/>
            <a:ext cx="375078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070" y="221776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5964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26" y="1549686"/>
            <a:ext cx="3955774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48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09840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30" y="1520649"/>
            <a:ext cx="393143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77 ÷ 1</a:t>
            </a:r>
            <a:r>
              <a:rPr lang="en-US" sz="24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77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266433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33" y="1690688"/>
            <a:ext cx="375078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36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" y="2004705"/>
            <a:ext cx="514735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433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27567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23" y="1690688"/>
            <a:ext cx="382067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7320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20" y="1690688"/>
            <a:ext cx="38847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713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87" y="1690688"/>
            <a:ext cx="391717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114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84" y="1690688"/>
            <a:ext cx="393021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7612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400952"/>
            <a:ext cx="396708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6500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08" y="1690688"/>
            <a:ext cx="36808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4729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84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61" y="2249652"/>
            <a:ext cx="3755036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1" y="2302186"/>
            <a:ext cx="6095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5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400952"/>
            <a:ext cx="406400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55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23531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66" y="1390497"/>
            <a:ext cx="4043682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36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62595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47" y="1690688"/>
            <a:ext cx="387275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0609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18" y="1400952"/>
            <a:ext cx="3909182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36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9" y="200470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485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44225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1690688"/>
            <a:ext cx="391885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33 ÷ 1</a:t>
            </a:r>
            <a:r>
              <a:rPr lang="en-US" sz="24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33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351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63" y="1690688"/>
            <a:ext cx="38463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45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24256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401934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4433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82" y="1400952"/>
            <a:ext cx="396472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785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56" y="1690688"/>
            <a:ext cx="391224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3797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9 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422761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90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70380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55" y="2070273"/>
            <a:ext cx="380894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9" y="2070273"/>
            <a:ext cx="63672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6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26" y="1544135"/>
            <a:ext cx="3972234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60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7224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64869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97" y="1690688"/>
            <a:ext cx="36806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708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07" y="1690688"/>
            <a:ext cx="372491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3596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20" y="1690688"/>
            <a:ext cx="401618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50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57803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59" y="1531581"/>
            <a:ext cx="383458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88 ÷ 1</a:t>
            </a:r>
            <a:r>
              <a:rPr lang="en-US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8 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88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2" y="1832457"/>
            <a:ext cx="5333999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5075" y="2235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261174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81" y="1690688"/>
            <a:ext cx="3749617" cy="3657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6" name="Cloud Callout 5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32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31255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96" y="1390497"/>
            <a:ext cx="436370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72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828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99" y="1390497"/>
            <a:ext cx="3975652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96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234267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1690688"/>
            <a:ext cx="38010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209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57" y="1690688"/>
            <a:ext cx="356893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8742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32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0" y="2056348"/>
            <a:ext cx="375579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" y="2056348"/>
            <a:ext cx="63093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76" y="1690688"/>
            <a:ext cx="391386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538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0" y="1390497"/>
            <a:ext cx="3993705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44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80444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12" y="1690688"/>
            <a:ext cx="3984536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96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1205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291127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87" y="1690688"/>
            <a:ext cx="377408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9791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49" y="1400952"/>
            <a:ext cx="3945275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121 ÷ 1</a:t>
            </a:r>
            <a:r>
              <a:rPr lang="en-US" sz="24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121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2" y="183245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8875" y="2128124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121</a:t>
            </a:r>
          </a:p>
        </p:txBody>
      </p:sp>
    </p:spTree>
    <p:extLst>
      <p:ext uri="{BB962C8B-B14F-4D97-AF65-F5344CB8AC3E}">
        <p14:creationId xmlns:p14="http://schemas.microsoft.com/office/powerpoint/2010/main" val="254324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544135"/>
            <a:ext cx="398760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276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21" y="1690688"/>
            <a:ext cx="385137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470" y="213574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56972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38" y="1583832"/>
            <a:ext cx="386997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3980" y="2128124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752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60716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108÷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108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17515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816625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</a:t>
            </a:r>
            <a:r>
              <a:rPr lang="en-US" sz="32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>
                <a:latin typeface="KG Miss Kindergarten" panose="02000000000000000000" pitchFamily="2" charset="0"/>
              </a:rPr>
              <a:t>1 ÷ 1</a:t>
            </a:r>
            <a:r>
              <a:rPr lang="en-US" sz="32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11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9324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14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1" y="2084498"/>
            <a:ext cx="378033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3" y="2084498"/>
            <a:ext cx="604973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835643"/>
            <a:ext cx="387793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70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3" y="2001335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6137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35" y="1690688"/>
            <a:ext cx="37022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50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96754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38" y="1390497"/>
            <a:ext cx="408126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0396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93" y="1690688"/>
            <a:ext cx="404590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44 ÷ 1</a:t>
            </a:r>
            <a:r>
              <a:rPr lang="en-US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44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425460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12" y="1690688"/>
            <a:ext cx="393716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3137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08" y="1690688"/>
            <a:ext cx="383602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25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07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57613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422030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132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132</a:t>
            </a:r>
          </a:p>
        </p:txBody>
      </p:sp>
    </p:spTree>
    <p:extLst>
      <p:ext uri="{BB962C8B-B14F-4D97-AF65-F5344CB8AC3E}">
        <p14:creationId xmlns:p14="http://schemas.microsoft.com/office/powerpoint/2010/main" val="313718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6240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8162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6560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24" y="227299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485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16" y="1587449"/>
            <a:ext cx="399228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15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1849382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0732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63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47" y="2000178"/>
            <a:ext cx="3731740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7" y="2000178"/>
            <a:ext cx="660399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7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57" y="1948836"/>
            <a:ext cx="4309243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48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95587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0418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479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78" y="1690688"/>
            <a:ext cx="39643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986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390497"/>
            <a:ext cx="4212405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66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9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93436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57" y="1690688"/>
            <a:ext cx="382172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15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3288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690688"/>
            <a:ext cx="381564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0831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5256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11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4343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4264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41" y="1690688"/>
            <a:ext cx="394635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16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8898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72" y="1690688"/>
            <a:ext cx="386334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0499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690688"/>
            <a:ext cx="411839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5279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120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51" y="1953525"/>
            <a:ext cx="3702296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8" y="1953525"/>
            <a:ext cx="64475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55" y="1568768"/>
            <a:ext cx="383934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64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1205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48181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5" y="1690688"/>
            <a:ext cx="399448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54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15295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08" y="1690688"/>
            <a:ext cx="388199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100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4973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9" y="1690688"/>
            <a:ext cx="395854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2740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37" y="1578279"/>
            <a:ext cx="4012163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72÷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72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69105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94016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55" y="1690688"/>
            <a:ext cx="36576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2504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19" y="1690688"/>
            <a:ext cx="381964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80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14307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02904"/>
            <a:ext cx="381862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307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3135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83" y="1690688"/>
            <a:ext cx="3773714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 smtClean="0">
                <a:latin typeface="KG Miss Kindergarten" panose="02000000000000000000" pitchFamily="2" charset="0"/>
              </a:rPr>
              <a:t>144 ÷ 12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144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9" y="200470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4850" y="23883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144</a:t>
            </a:r>
          </a:p>
        </p:txBody>
      </p:sp>
    </p:spTree>
    <p:extLst>
      <p:ext uri="{BB962C8B-B14F-4D97-AF65-F5344CB8AC3E}">
        <p14:creationId xmlns:p14="http://schemas.microsoft.com/office/powerpoint/2010/main" val="59144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546075"/>
            <a:ext cx="408126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5176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137225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0" y="2137225"/>
            <a:ext cx="563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45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13" y="2123316"/>
            <a:ext cx="373124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0" y="2123316"/>
            <a:ext cx="63924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72" y="1690688"/>
            <a:ext cx="392056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56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22504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326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44" y="1690688"/>
            <a:ext cx="379562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124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85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63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6" y="1690688"/>
            <a:ext cx="3703037" cy="3657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7" name="Cloud Callout 6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63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0365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2777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39" y="1690688"/>
            <a:ext cx="393716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9819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29" y="1690688"/>
            <a:ext cx="372839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4" y="1858152"/>
            <a:ext cx="5268192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7147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167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20" y="1508484"/>
            <a:ext cx="377249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88 ÷ 1</a:t>
            </a:r>
            <a:r>
              <a:rPr lang="en-US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88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88072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86" y="1690688"/>
            <a:ext cx="370360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44623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79" y="1690688"/>
            <a:ext cx="375198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509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53" y="1690688"/>
            <a:ext cx="375078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8913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20" y="1690688"/>
            <a:ext cx="384638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70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78623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96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79" y="2030773"/>
            <a:ext cx="3672621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9" y="2030773"/>
            <a:ext cx="59893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89" y="1797368"/>
            <a:ext cx="365760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99843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60" y="1690688"/>
            <a:ext cx="380010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40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9734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78" y="1516804"/>
            <a:ext cx="3770722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27323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44" y="1690688"/>
            <a:ext cx="375078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24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6007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21" y="1541239"/>
            <a:ext cx="3898761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66 ÷ 1</a:t>
            </a:r>
            <a:r>
              <a:rPr lang="en-US" sz="32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66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428577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42" y="1690688"/>
            <a:ext cx="3896660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92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6931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21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8439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21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4278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846011"/>
            <a:ext cx="389510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5596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53" y="1690688"/>
            <a:ext cx="381761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6834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52" y="1575337"/>
            <a:ext cx="386824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84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9" y="2004705"/>
            <a:ext cx="509877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30861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77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97" y="1955619"/>
            <a:ext cx="7499555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90" y="169068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7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84" y="1690688"/>
            <a:ext cx="393364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42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0366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2158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5" y="1690688"/>
            <a:ext cx="38935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939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58" y="1690688"/>
            <a:ext cx="386463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14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254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50" y="1690688"/>
            <a:ext cx="389485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60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151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51336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408790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4 x ? = 28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2" y="2001335"/>
            <a:ext cx="514735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89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030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21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79918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21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896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7285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81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690688"/>
            <a:ext cx="398584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81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8" y="2004705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6483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307865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27" y="1948836"/>
            <a:ext cx="38935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0" y="1847696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8534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7452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4" y="1660492"/>
            <a:ext cx="396045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60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7480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66466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23" y="1948836"/>
            <a:ext cx="377483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1435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30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01" y="2161023"/>
            <a:ext cx="3608503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4" y="4159251"/>
            <a:ext cx="5308288" cy="227202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3" y="1690688"/>
            <a:ext cx="5219365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9495" y="38833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Miss Kindergarten" panose="02000000000000000000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6306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834380"/>
            <a:ext cx="399010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45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2001335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4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791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86" y="1797368"/>
            <a:ext cx="38526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90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6725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0049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18" y="1690688"/>
            <a:ext cx="3634452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5 x ? = 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" y="1847697"/>
            <a:ext cx="533053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0466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70" y="1583832"/>
            <a:ext cx="414528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110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416690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28" y="1690688"/>
            <a:ext cx="383269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99 ÷ 1</a:t>
            </a:r>
            <a:r>
              <a:rPr lang="en-US" sz="3200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99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96850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49" y="1690688"/>
            <a:ext cx="370331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60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3129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23629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0" y="1690688"/>
            <a:ext cx="408432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120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9" y="2001335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70626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53" y="1690688"/>
            <a:ext cx="394447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48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82821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04" y="1547504"/>
            <a:ext cx="3902696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99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99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05652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92" y="1690688"/>
            <a:ext cx="3851379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30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3849" y="2231291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20723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36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251"/>
            <a:ext cx="6752493" cy="2743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08" y="1690688"/>
            <a:ext cx="36428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60" y="1586440"/>
            <a:ext cx="36576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120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2" y="1934746"/>
            <a:ext cx="539180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1968" y="22729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20424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10" y="1690688"/>
            <a:ext cx="377713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3 x ? = 18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0" y="1849382"/>
            <a:ext cx="5297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5099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39" y="1690688"/>
            <a:ext cx="410886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72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86990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35" y="1690688"/>
            <a:ext cx="388982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55 ÷ 1</a:t>
            </a:r>
            <a:r>
              <a:rPr lang="en-US" b="1" dirty="0">
                <a:latin typeface="KG Miss Kindergarten" panose="02000000000000000000" pitchFamily="2" charset="0"/>
              </a:rPr>
              <a:t>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11 x ? = 55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2" y="1847697"/>
            <a:ext cx="53339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81253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54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12" y="1690688"/>
            <a:ext cx="372704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54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" y="2004705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9512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425511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36" y="1576652"/>
            <a:ext cx="4017364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72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72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8" y="2062998"/>
            <a:ext cx="509877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90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90014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27" y="1690688"/>
            <a:ext cx="3893573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8 x ? = 48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2" y="1849382"/>
            <a:ext cx="521207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19670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56930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35" y="1948836"/>
            <a:ext cx="3800104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6 x ? = 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" y="1847696"/>
            <a:ext cx="5270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9209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9902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36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84" y="1690688"/>
            <a:ext cx="3750197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9 x ? = 36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004704"/>
            <a:ext cx="530553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47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66180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04" y="1690688"/>
            <a:ext cx="39222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2 x ? = 10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7" y="1849382"/>
            <a:ext cx="5518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3155" y="2242420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6568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33" y="1845792"/>
            <a:ext cx="375645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13432"/>
            <a:ext cx="6202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444500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KG Miss Kindergarten" panose="02000000000000000000" pitchFamily="2" charset="0"/>
              </a:rPr>
              <a:t>            Way </a:t>
            </a:r>
            <a:br>
              <a:rPr lang="en-US" sz="88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            to go!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/>
          <a:stretch/>
        </p:blipFill>
        <p:spPr>
          <a:xfrm>
            <a:off x="838199" y="425450"/>
            <a:ext cx="5685841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11 = 55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3" y="1919574"/>
            <a:ext cx="5966457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76" y="191957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7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11 = 22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7" y="1894096"/>
            <a:ext cx="5887843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10" y="1690688"/>
            <a:ext cx="36650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7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81" y="2008454"/>
            <a:ext cx="380488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5" y="2237054"/>
            <a:ext cx="66144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0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7" y="1924927"/>
            <a:ext cx="637608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52" y="2131475"/>
            <a:ext cx="368264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3" y="2131475"/>
            <a:ext cx="61194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100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24" y="1924273"/>
            <a:ext cx="3706696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924273"/>
            <a:ext cx="66733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16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20" y="1905855"/>
            <a:ext cx="3707364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5" y="1905855"/>
            <a:ext cx="63045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18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53" y="1788182"/>
            <a:ext cx="363321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788182"/>
            <a:ext cx="65685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03" y="1937209"/>
            <a:ext cx="373026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37209"/>
            <a:ext cx="62456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9" y="1690688"/>
            <a:ext cx="373174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" y="1690688"/>
            <a:ext cx="61194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42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36" y="1818585"/>
            <a:ext cx="370636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18585"/>
            <a:ext cx="62497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8" y="1825133"/>
            <a:ext cx="62146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40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32" y="1690688"/>
            <a:ext cx="3682651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690688"/>
            <a:ext cx="65836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05" y="1857009"/>
            <a:ext cx="64589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48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690688"/>
            <a:ext cx="6953251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03" y="1690688"/>
            <a:ext cx="36873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11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22" y="2023929"/>
            <a:ext cx="640889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5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87" y="1690688"/>
            <a:ext cx="368231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" y="1817270"/>
            <a:ext cx="59281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49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53" y="1903234"/>
            <a:ext cx="37557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1" y="1903234"/>
            <a:ext cx="59704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1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27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18" y="1690688"/>
            <a:ext cx="3730752" cy="3657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7445"/>
            <a:ext cx="61781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5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15" y="1945006"/>
            <a:ext cx="63672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24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513"/>
            <a:ext cx="6287513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18" y="1789132"/>
            <a:ext cx="37017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6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15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99" y="1858227"/>
            <a:ext cx="3706696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858227"/>
            <a:ext cx="62082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72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" y="1727462"/>
            <a:ext cx="6021090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98" y="1727462"/>
            <a:ext cx="37092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92587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9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144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545840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47" y="1889674"/>
            <a:ext cx="369515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56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99" y="2115130"/>
            <a:ext cx="3706697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5130"/>
            <a:ext cx="62323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24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11" y="2187277"/>
            <a:ext cx="370770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7" y="2187277"/>
            <a:ext cx="593610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24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17" y="1871562"/>
            <a:ext cx="385137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562"/>
            <a:ext cx="631915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5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80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2" y="1879182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102"/>
            <a:ext cx="63286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92587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466"/>
            <a:ext cx="5962493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81" y="1690688"/>
            <a:ext cx="370211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99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7889736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32" y="1800326"/>
            <a:ext cx="370220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20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"/>
          <a:stretch/>
        </p:blipFill>
        <p:spPr>
          <a:xfrm>
            <a:off x="8119341" y="1875036"/>
            <a:ext cx="3781165" cy="358088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8" y="1875036"/>
            <a:ext cx="66733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9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99" y="1916404"/>
            <a:ext cx="38068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404"/>
            <a:ext cx="65243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88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7853516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27" y="1690688"/>
            <a:ext cx="36207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2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02" y="1931570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931570"/>
            <a:ext cx="62875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42" y="1857278"/>
            <a:ext cx="3832964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857278"/>
            <a:ext cx="63681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97" y="2130081"/>
            <a:ext cx="63019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36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16" y="1690688"/>
            <a:ext cx="378116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1690688"/>
            <a:ext cx="660399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48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67" y="1802030"/>
            <a:ext cx="368231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0688"/>
            <a:ext cx="613732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90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6" y="1690688"/>
            <a:ext cx="370702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958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36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10" y="1853464"/>
            <a:ext cx="373075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853464"/>
            <a:ext cx="626323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50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79" y="1840300"/>
            <a:ext cx="363305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" y="1840300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81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90" y="1690688"/>
            <a:ext cx="368198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" y="1813383"/>
            <a:ext cx="61601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8" y="2015163"/>
            <a:ext cx="3681821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" y="2015163"/>
            <a:ext cx="60627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28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27" y="1922044"/>
            <a:ext cx="368198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1" y="1922044"/>
            <a:ext cx="63841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7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70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94" y="1977606"/>
            <a:ext cx="360883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1" y="1977606"/>
            <a:ext cx="639263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20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80" y="1861448"/>
            <a:ext cx="37297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6" y="1861448"/>
            <a:ext cx="62701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0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8 = 64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37" y="2138556"/>
            <a:ext cx="368265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" y="2138556"/>
            <a:ext cx="61428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44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7" y="1690688"/>
            <a:ext cx="7285940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43" y="169068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2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35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3" y="1893470"/>
            <a:ext cx="373174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" y="1893470"/>
            <a:ext cx="64427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2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81" y="1929692"/>
            <a:ext cx="63592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72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57" y="1915082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915082"/>
            <a:ext cx="64502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11 = 66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" y="1819915"/>
            <a:ext cx="5989317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24" y="1819915"/>
            <a:ext cx="36650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6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0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81157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3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11 = 110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933105"/>
            <a:ext cx="6263237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97" y="1690688"/>
            <a:ext cx="364288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7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16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93" y="1912519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912519"/>
            <a:ext cx="60210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11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8" y="1936129"/>
            <a:ext cx="7176213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88" y="1936129"/>
            <a:ext cx="36799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9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6 = 60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26" y="2068730"/>
            <a:ext cx="383059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68730"/>
            <a:ext cx="64093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25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14" y="2104412"/>
            <a:ext cx="3755789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2211092"/>
            <a:ext cx="64427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12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36" y="2027112"/>
            <a:ext cx="373224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1" y="2027112"/>
            <a:ext cx="62701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0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2009699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132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412"/>
            <a:ext cx="7088429" cy="2743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93" y="2383019"/>
            <a:ext cx="36427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11 = 33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779413"/>
            <a:ext cx="6190409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97" y="2288864"/>
            <a:ext cx="36281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5 = 60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865116"/>
            <a:ext cx="7093745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93" y="2056448"/>
            <a:ext cx="37100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4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19" y="1929811"/>
            <a:ext cx="3757128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9" y="1929811"/>
            <a:ext cx="644162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6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40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65" y="1942954"/>
            <a:ext cx="370702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049634"/>
            <a:ext cx="668817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11 = 121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036"/>
            <a:ext cx="6932430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23" y="2413116"/>
            <a:ext cx="368008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4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30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35" y="2178387"/>
            <a:ext cx="3781165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5" y="1930193"/>
            <a:ext cx="61543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54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09" y="1967549"/>
            <a:ext cx="3859397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816321"/>
            <a:ext cx="62892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3 = 6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67" y="2085143"/>
            <a:ext cx="3682312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9" y="2204161"/>
            <a:ext cx="64261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7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49" y="1968424"/>
            <a:ext cx="3829433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424"/>
            <a:ext cx="64776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9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8" y="1937602"/>
            <a:ext cx="61361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9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x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21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04" y="1826347"/>
            <a:ext cx="3657600" cy="3657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0" y="1826347"/>
            <a:ext cx="58944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54000"/>
            <a:ext cx="11303000" cy="6273800"/>
          </a:xfrm>
        </p:spPr>
        <p:txBody>
          <a:bodyPr anchor="ctr">
            <a:noAutofit/>
          </a:bodyPr>
          <a:lstStyle/>
          <a:p>
            <a:pPr>
              <a:lnSpc>
                <a:spcPts val="14000"/>
              </a:lnSpc>
            </a:pPr>
            <a:r>
              <a:rPr lang="en-US" sz="10000" b="1" dirty="0">
                <a:latin typeface="KG Miss Kindergarten" panose="02000000000000000000" pitchFamily="2" charset="0"/>
              </a:rPr>
              <a:t/>
            </a:r>
            <a:br>
              <a:rPr lang="en-US" sz="10000" b="1" dirty="0">
                <a:latin typeface="KG Miss Kindergarten" panose="02000000000000000000" pitchFamily="2" charset="0"/>
              </a:rPr>
            </a:br>
            <a:r>
              <a:rPr lang="en-US" sz="8800" b="1" dirty="0">
                <a:latin typeface="KG Miss Kindergarten" panose="02000000000000000000" pitchFamily="2" charset="0"/>
              </a:rPr>
              <a:t>Get Ready…</a:t>
            </a:r>
            <a:r>
              <a:rPr lang="en-US" b="1" dirty="0">
                <a:latin typeface="KG Miss Kindergarten" panose="02000000000000000000" pitchFamily="2" charset="0"/>
              </a:rPr>
              <a:t/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We’re going to </a:t>
            </a:r>
            <a:r>
              <a:rPr lang="en-US" b="1" dirty="0" smtClean="0">
                <a:latin typeface="KG Miss Kindergarten" panose="02000000000000000000" pitchFamily="2" charset="0"/>
              </a:rPr>
              <a:t>NAME</a:t>
            </a:r>
            <a:r>
              <a:rPr lang="en-US" b="1" dirty="0">
                <a:latin typeface="KG Miss Kindergarten" panose="02000000000000000000" pitchFamily="2" charset="0"/>
              </a:rPr>
              <a:t/>
            </a:r>
            <a:br>
              <a:rPr lang="en-US" b="1" dirty="0">
                <a:latin typeface="KG Miss Kindergarten" panose="02000000000000000000" pitchFamily="2" charset="0"/>
              </a:rPr>
            </a:br>
            <a:r>
              <a:rPr lang="en-US" b="1" dirty="0">
                <a:latin typeface="KG Miss Kindergarten" panose="02000000000000000000" pitchFamily="2" charset="0"/>
              </a:rPr>
              <a:t>our </a:t>
            </a:r>
            <a:r>
              <a:rPr lang="en-US" sz="8000" b="1" dirty="0">
                <a:solidFill>
                  <a:srgbClr val="FFC000"/>
                </a:solidFill>
                <a:latin typeface="KG Miss Kindergarten" panose="02000000000000000000" pitchFamily="2" charset="0"/>
              </a:rPr>
              <a:t>DIVISION</a:t>
            </a:r>
            <a:r>
              <a:rPr lang="en-US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 </a:t>
            </a:r>
            <a:r>
              <a:rPr lang="en-US" b="1" dirty="0">
                <a:latin typeface="KG Miss Kindergarten" panose="02000000000000000000" pitchFamily="2" charset="0"/>
              </a:rPr>
              <a:t>facts!</a:t>
            </a:r>
            <a:r>
              <a:rPr lang="en-US" sz="8000" b="1" dirty="0">
                <a:latin typeface="KG Miss Kindergarten" panose="02000000000000000000" pitchFamily="2" charset="0"/>
              </a:rPr>
              <a:t/>
            </a:r>
            <a:br>
              <a:rPr lang="en-US" sz="8000" b="1" dirty="0">
                <a:latin typeface="KG Miss Kindergarten" panose="02000000000000000000" pitchFamily="2" charset="0"/>
              </a:rPr>
            </a:br>
            <a:endParaRPr lang="en-US" sz="12000" b="1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10 = 8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62100"/>
            <a:ext cx="3969835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10 x ? = 80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4" y="2001335"/>
            <a:ext cx="5303517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9686" y="2388299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51179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21DC857-3F40-4878-B92C-850C4D42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28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4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96895"/>
            <a:ext cx="3727938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28</a:t>
              </a: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5" y="1858152"/>
            <a:ext cx="530553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5164" y="2241756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KG Miss Kindergarten" panose="02000000000000000000" pitchFamily="2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95696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27" y="1547252"/>
            <a:ext cx="374847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 x ? = 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8" y="1694057"/>
            <a:ext cx="5423337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8290" y="213813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821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35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5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76388"/>
            <a:ext cx="3796496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35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6" y="1849382"/>
            <a:ext cx="53617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65" y="2215842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90721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12 = 0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4" name="Cloud Callout 3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12 x ? = 0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91" y="1568113"/>
            <a:ext cx="4006516" cy="36576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" y="1849382"/>
            <a:ext cx="54864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051" y="2211705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5175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÷ </a:t>
            </a:r>
            <a:r>
              <a:rPr lang="en-US" sz="12500" b="1" dirty="0" smtClean="0">
                <a:latin typeface="KG Miss Kindergarten" panose="02000000000000000000" pitchFamily="2" charset="0"/>
              </a:rPr>
              <a:t>7 = 1</a:t>
            </a:r>
            <a:endParaRPr lang="en-US" sz="12500" b="1" dirty="0">
              <a:latin typeface="KG Miss Kindergarte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55" y="1587411"/>
            <a:ext cx="3898231" cy="3657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481" y="4747905"/>
            <a:ext cx="4613708" cy="1717063"/>
            <a:chOff x="3840481" y="4747905"/>
            <a:chExt cx="4613708" cy="1717063"/>
          </a:xfrm>
        </p:grpSpPr>
        <p:sp>
          <p:nvSpPr>
            <p:cNvPr id="5" name="Cloud Callout 4"/>
            <p:cNvSpPr/>
            <p:nvPr/>
          </p:nvSpPr>
          <p:spPr>
            <a:xfrm>
              <a:off x="3840481" y="4747905"/>
              <a:ext cx="4613708" cy="171706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979702" y="5058552"/>
              <a:ext cx="3879668" cy="10957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>
                  <a:latin typeface="KG Miss Kindergarten" panose="02000000000000000000" pitchFamily="2" charset="0"/>
                </a:rPr>
                <a:t> </a:t>
              </a:r>
              <a:r>
                <a:rPr lang="en-US" b="1" dirty="0">
                  <a:latin typeface="KG Miss Kindergarten" panose="02000000000000000000" pitchFamily="2" charset="0"/>
                </a:rPr>
                <a:t>7 x ? = 7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9" y="1847696"/>
            <a:ext cx="524255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5554" y="2122897"/>
            <a:ext cx="10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Miss Kindergarten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1583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2345</Words>
  <Application>Microsoft Office PowerPoint</Application>
  <PresentationFormat>Widescreen</PresentationFormat>
  <Paragraphs>563</Paragraphs>
  <Slides>250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250</vt:i4>
      </vt:variant>
    </vt:vector>
  </HeadingPairs>
  <TitlesOfParts>
    <vt:vector size="255" baseType="lpstr">
      <vt:lpstr>Arial</vt:lpstr>
      <vt:lpstr>Calibri</vt:lpstr>
      <vt:lpstr>Calibri Light</vt:lpstr>
      <vt:lpstr>KG Miss Kindergarten</vt:lpstr>
      <vt:lpstr>Office Theme</vt:lpstr>
      <vt:lpstr> Get Ready… We’re going to NAME our MULTIPLICATION facts! </vt:lpstr>
      <vt:lpstr>3 x 3 = 9</vt:lpstr>
      <vt:lpstr>6 x 2 = 12</vt:lpstr>
      <vt:lpstr>0 x 11 = 0</vt:lpstr>
      <vt:lpstr>4 x 6 = 24</vt:lpstr>
      <vt:lpstr>0 x 7 = 0</vt:lpstr>
      <vt:lpstr>8 x 8 = 64</vt:lpstr>
      <vt:lpstr>5 x 5 = 25</vt:lpstr>
      <vt:lpstr>2 x 3 = 6</vt:lpstr>
      <vt:lpstr>0 x 5 = 0</vt:lpstr>
      <vt:lpstr>12 x 9 = 108</vt:lpstr>
      <vt:lpstr>1 x 1 = 1</vt:lpstr>
      <vt:lpstr>2 x 9 =18</vt:lpstr>
      <vt:lpstr>7 x 12 = 84</vt:lpstr>
      <vt:lpstr>1 x 2 = 2</vt:lpstr>
      <vt:lpstr>4 x 8 = 32</vt:lpstr>
      <vt:lpstr>2 x 7 = 14</vt:lpstr>
      <vt:lpstr>7 x 9 = 63</vt:lpstr>
      <vt:lpstr>12 x 10 = 120</vt:lpstr>
      <vt:lpstr>5 x 9 = 45</vt:lpstr>
      <vt:lpstr>8 x 12 = 96</vt:lpstr>
      <vt:lpstr>11 x 7 = 77</vt:lpstr>
      <vt:lpstr>6 x 5 = 30</vt:lpstr>
      <vt:lpstr>12 x 3 = 36</vt:lpstr>
      <vt:lpstr>6 x 1 = 6</vt:lpstr>
      <vt:lpstr>5 x 11 = 55</vt:lpstr>
      <vt:lpstr>2 x 11 = 22</vt:lpstr>
      <vt:lpstr>1 x 10 = 10</vt:lpstr>
      <vt:lpstr>4 x 0 = 0</vt:lpstr>
      <vt:lpstr>10 x 10 = 100</vt:lpstr>
      <vt:lpstr>8 x 2 = 16</vt:lpstr>
      <vt:lpstr>3 x 6 = 18</vt:lpstr>
      <vt:lpstr>5 x 2 = 10</vt:lpstr>
      <vt:lpstr>1 x 4 = 4</vt:lpstr>
      <vt:lpstr>6 x 7 = 42</vt:lpstr>
      <vt:lpstr>0 x 2 = 0</vt:lpstr>
      <vt:lpstr>8 x 5 = 40</vt:lpstr>
      <vt:lpstr>0 x 3 = 0</vt:lpstr>
      <vt:lpstr>12 x 4 = 48</vt:lpstr>
      <vt:lpstr>1 x 5 = 5</vt:lpstr>
      <vt:lpstr>7 x 7 = 49</vt:lpstr>
      <vt:lpstr>3 x 9 = 27</vt:lpstr>
      <vt:lpstr>0 x 1 = 0</vt:lpstr>
      <vt:lpstr>2 x 12 = 24</vt:lpstr>
      <vt:lpstr>3 x 5 = 15</vt:lpstr>
      <vt:lpstr>6 x 12 = 72</vt:lpstr>
      <vt:lpstr>0 x 12 = 0</vt:lpstr>
      <vt:lpstr>12 x 12 = 144</vt:lpstr>
      <vt:lpstr>7 x 8 = 56</vt:lpstr>
      <vt:lpstr>3 x 8 = 24</vt:lpstr>
      <vt:lpstr>10 x 8 = 80</vt:lpstr>
      <vt:lpstr>0 x 6 = 0</vt:lpstr>
      <vt:lpstr>1 x 12 = 12</vt:lpstr>
      <vt:lpstr>11 x 9 = 99</vt:lpstr>
      <vt:lpstr>2 x 10 = 20</vt:lpstr>
      <vt:lpstr>9 x 1 = 9</vt:lpstr>
      <vt:lpstr>11 x 8 = 88</vt:lpstr>
      <vt:lpstr>2 x 2 = 4</vt:lpstr>
      <vt:lpstr>8 x 1 = 8</vt:lpstr>
      <vt:lpstr>4 x 9 = 36</vt:lpstr>
      <vt:lpstr>6 x 8 = 48</vt:lpstr>
      <vt:lpstr>10 x 9 = 90</vt:lpstr>
      <vt:lpstr>6 x 6 = 36</vt:lpstr>
      <vt:lpstr>5 x 10 = 50</vt:lpstr>
      <vt:lpstr>9 x 9 = 81</vt:lpstr>
      <vt:lpstr>3 x 1 = 3</vt:lpstr>
      <vt:lpstr>4 x 7 = 28</vt:lpstr>
      <vt:lpstr>7 x 10 = 70</vt:lpstr>
      <vt:lpstr>4 x 5 = 20</vt:lpstr>
      <vt:lpstr>11 x 4 = 44</vt:lpstr>
      <vt:lpstr>7 x 5 = 35</vt:lpstr>
      <vt:lpstr>0 x 10 = 0</vt:lpstr>
      <vt:lpstr>8 x 9 = 72</vt:lpstr>
      <vt:lpstr>6 x 11 = 66</vt:lpstr>
      <vt:lpstr>8 x 0 = 0</vt:lpstr>
      <vt:lpstr>10 x 11 = 110</vt:lpstr>
      <vt:lpstr>4 x 4 = 16</vt:lpstr>
      <vt:lpstr>11 x 1 = 11</vt:lpstr>
      <vt:lpstr>10 x 6 = 60</vt:lpstr>
      <vt:lpstr>4 x 3 = 12</vt:lpstr>
      <vt:lpstr>0 x 0 = 0</vt:lpstr>
      <vt:lpstr>11 x 12 = 132</vt:lpstr>
      <vt:lpstr>3 x 11 = 33</vt:lpstr>
      <vt:lpstr>12 x 5 = 60</vt:lpstr>
      <vt:lpstr>2 x 4 = 8</vt:lpstr>
      <vt:lpstr>4 x 10 = 40</vt:lpstr>
      <vt:lpstr>11 x 11 = 121</vt:lpstr>
      <vt:lpstr>3 x 10 = 30</vt:lpstr>
      <vt:lpstr>6 x 9 = 54</vt:lpstr>
      <vt:lpstr>7 x 1 = 7</vt:lpstr>
      <vt:lpstr>0 x 9 = 0</vt:lpstr>
      <vt:lpstr>3 x 7 = 21</vt:lpstr>
      <vt:lpstr> Get Ready… We’re going to NAME our DIVISION facts! </vt:lpstr>
      <vt:lpstr>80 ÷ 10 = 8</vt:lpstr>
      <vt:lpstr>28 ÷ 7 = 4</vt:lpstr>
      <vt:lpstr>5 ÷ 1 = 5</vt:lpstr>
      <vt:lpstr>35 ÷ 7 = 5</vt:lpstr>
      <vt:lpstr>0 ÷ 12 = 0</vt:lpstr>
      <vt:lpstr>7 ÷ 7 = 1</vt:lpstr>
      <vt:lpstr>72 ÷ 9 = 8</vt:lpstr>
      <vt:lpstr>56 ÷ 8 = 7</vt:lpstr>
      <vt:lpstr>22 ÷ 1 1 = 2</vt:lpstr>
      <vt:lpstr>10 ÷ 1 = 10</vt:lpstr>
      <vt:lpstr>9 ÷ 9 = 1</vt:lpstr>
      <vt:lpstr>42 ÷ 6 = 7</vt:lpstr>
      <vt:lpstr>3 ÷ 3 = 1</vt:lpstr>
      <vt:lpstr>77 ÷ 1 1 = 7</vt:lpstr>
      <vt:lpstr>63 ÷ 9 = 7</vt:lpstr>
      <vt:lpstr>49 ÷ 7 = 7</vt:lpstr>
      <vt:lpstr>12 ÷ 3 = 4</vt:lpstr>
      <vt:lpstr>132 ÷ 1 1 = 12</vt:lpstr>
      <vt:lpstr>33 ÷ 3 = 11</vt:lpstr>
      <vt:lpstr>12 ÷ 6 = 2</vt:lpstr>
      <vt:lpstr>84 ÷ 7 = 12</vt:lpstr>
      <vt:lpstr>0 ÷ 1 1 = 0</vt:lpstr>
      <vt:lpstr>0 ÷ 10 = 0</vt:lpstr>
      <vt:lpstr>36 ÷ 6 = 6</vt:lpstr>
      <vt:lpstr>32 ÷ 8 = 4</vt:lpstr>
      <vt:lpstr>14 ÷ 2 = 7</vt:lpstr>
      <vt:lpstr>3 ÷ 1 = 3</vt:lpstr>
      <vt:lpstr>27 ÷ 3 = 9</vt:lpstr>
      <vt:lpstr>24 ÷ 2 = 12</vt:lpstr>
      <vt:lpstr>108 ÷ 12 = 9</vt:lpstr>
      <vt:lpstr>16 ÷ 4 = 4</vt:lpstr>
      <vt:lpstr>0 ÷ 9 = 0 </vt:lpstr>
      <vt:lpstr>22 ÷ 2 = 11</vt:lpstr>
      <vt:lpstr>35 ÷ 5 = 7</vt:lpstr>
      <vt:lpstr>27 ÷ 9 = 3</vt:lpstr>
      <vt:lpstr>110 ÷ 11 = 10</vt:lpstr>
      <vt:lpstr>24 ÷ 8 = 3</vt:lpstr>
      <vt:lpstr>48 ÷ 12 = 4</vt:lpstr>
      <vt:lpstr>77 ÷ 1 1 = 7</vt:lpstr>
      <vt:lpstr>36 ÷ 4 = 9</vt:lpstr>
      <vt:lpstr>24 ÷ 3 = 8</vt:lpstr>
      <vt:lpstr>9 ÷ 3 = 3</vt:lpstr>
      <vt:lpstr>30 ÷ 5 = 6</vt:lpstr>
      <vt:lpstr>20 ÷ 10 = 2</vt:lpstr>
      <vt:lpstr>0 ÷ 8 = 0</vt:lpstr>
      <vt:lpstr>8 ÷ 4 = 2</vt:lpstr>
      <vt:lpstr>55 ÷ 5 = 11</vt:lpstr>
      <vt:lpstr>36 ÷ 3 = 12</vt:lpstr>
      <vt:lpstr>18 ÷ 2 = 9</vt:lpstr>
      <vt:lpstr>36 ÷ 12 = 3</vt:lpstr>
      <vt:lpstr>33 ÷ 1 1 = 3</vt:lpstr>
      <vt:lpstr>45 ÷ 9 = 5</vt:lpstr>
      <vt:lpstr>12 ÷ 12 = 1</vt:lpstr>
      <vt:lpstr>0 ÷ 7 = 0</vt:lpstr>
      <vt:lpstr>12 ÷ 4 = 3</vt:lpstr>
      <vt:lpstr>90 ÷ 10 = 9 </vt:lpstr>
      <vt:lpstr>60 ÷ 12 = 5</vt:lpstr>
      <vt:lpstr>4 ÷ 2 = 2</vt:lpstr>
      <vt:lpstr>40 ÷ 10 = 4</vt:lpstr>
      <vt:lpstr>50 ÷ 10 = 5</vt:lpstr>
      <vt:lpstr>88 ÷ 1 1 = 8 </vt:lpstr>
      <vt:lpstr>32 ÷ 4 = 8</vt:lpstr>
      <vt:lpstr>0 ÷ 6 = 0</vt:lpstr>
      <vt:lpstr>96 ÷ 12 = 8</vt:lpstr>
      <vt:lpstr>9 ÷ 1 = 9</vt:lpstr>
      <vt:lpstr>30 ÷ 3 = 10</vt:lpstr>
      <vt:lpstr>6 ÷ 1 = 6</vt:lpstr>
      <vt:lpstr>44 ÷ 4 = 11</vt:lpstr>
      <vt:lpstr>96 ÷ 8 = 12</vt:lpstr>
      <vt:lpstr>20 ÷ 4 = 5</vt:lpstr>
      <vt:lpstr>121 ÷ 1 1 = 11</vt:lpstr>
      <vt:lpstr>0 ÷ 5 = 0</vt:lpstr>
      <vt:lpstr>40 ÷ 8 = 5</vt:lpstr>
      <vt:lpstr>1 ÷ 1 = 1</vt:lpstr>
      <vt:lpstr>108÷ 9 = 12</vt:lpstr>
      <vt:lpstr>1 1 ÷ 1 1 = 1</vt:lpstr>
      <vt:lpstr>70 ÷ 10 = 7</vt:lpstr>
      <vt:lpstr>50 ÷ 5 = 10</vt:lpstr>
      <vt:lpstr>0 ÷ 4 = 0</vt:lpstr>
      <vt:lpstr>44 ÷ 1 1 = 4</vt:lpstr>
      <vt:lpstr>30 ÷ 10 = 3</vt:lpstr>
      <vt:lpstr>25 ÷ 5 = 5</vt:lpstr>
      <vt:lpstr>132 ÷ 12 = 11</vt:lpstr>
      <vt:lpstr>20 ÷ 2 = 10</vt:lpstr>
      <vt:lpstr>12 ÷ 1 = 12</vt:lpstr>
      <vt:lpstr>15 ÷ 5 = 3</vt:lpstr>
      <vt:lpstr>48 ÷ 4 = 12</vt:lpstr>
      <vt:lpstr>0 ÷ 3 = 0</vt:lpstr>
      <vt:lpstr>2 ÷ 2 = 1</vt:lpstr>
      <vt:lpstr>66 ÷ 6 = 11</vt:lpstr>
      <vt:lpstr>15 ÷ 3 = 5</vt:lpstr>
      <vt:lpstr>16 ÷ 2 = 8</vt:lpstr>
      <vt:lpstr>11 ÷ 1 = 11</vt:lpstr>
      <vt:lpstr>16 ÷ 8 = 2</vt:lpstr>
      <vt:lpstr>10 ÷ 10 = 1</vt:lpstr>
      <vt:lpstr>0 ÷ 2 = 0</vt:lpstr>
      <vt:lpstr>64 ÷ 8 = 8</vt:lpstr>
      <vt:lpstr>54 ÷ 6 = 9</vt:lpstr>
      <vt:lpstr>100 ÷ 10 = 10</vt:lpstr>
      <vt:lpstr>8 ÷ 1 = 8</vt:lpstr>
      <vt:lpstr>72÷ 6 = 12</vt:lpstr>
      <vt:lpstr>4 ÷ 1 = 4</vt:lpstr>
      <vt:lpstr>80 ÷ 8 = 10</vt:lpstr>
      <vt:lpstr>10 ÷ 5 = 2</vt:lpstr>
      <vt:lpstr>144 ÷ 12 = 12</vt:lpstr>
      <vt:lpstr>0 ÷ 1 = 0</vt:lpstr>
      <vt:lpstr>56 ÷ 7 = 8</vt:lpstr>
      <vt:lpstr>2 ÷ 1 = 2</vt:lpstr>
      <vt:lpstr>63 ÷ 7 = 9</vt:lpstr>
      <vt:lpstr>18 ÷ 6 = 3</vt:lpstr>
      <vt:lpstr>7 ÷ 1 = 7</vt:lpstr>
      <vt:lpstr>88 ÷ 1 1 = 8</vt:lpstr>
      <vt:lpstr>5 ÷ 5 = 1</vt:lpstr>
      <vt:lpstr>4 ÷ 4 = 1</vt:lpstr>
      <vt:lpstr>24 ÷ 6 = 4</vt:lpstr>
      <vt:lpstr>70 ÷ 7 = 10</vt:lpstr>
      <vt:lpstr>40 ÷ 5 = 8</vt:lpstr>
      <vt:lpstr>40 ÷ 4 = 10</vt:lpstr>
      <vt:lpstr>24 ÷ 12 = 2</vt:lpstr>
      <vt:lpstr>24 ÷ 4 = 6</vt:lpstr>
      <vt:lpstr>66 ÷ 1 1 = 6</vt:lpstr>
      <vt:lpstr>8 ÷ 8 = 1</vt:lpstr>
      <vt:lpstr>21 ÷ 3 = 7</vt:lpstr>
      <vt:lpstr>8 ÷ 2 = 4</vt:lpstr>
      <vt:lpstr>18 ÷ 9 = 2</vt:lpstr>
      <vt:lpstr>84 ÷ 12 = 7</vt:lpstr>
      <vt:lpstr>42 ÷ 7 = 6</vt:lpstr>
      <vt:lpstr>6 ÷ 2 = 3</vt:lpstr>
      <vt:lpstr>14 ÷ 7 = 2</vt:lpstr>
      <vt:lpstr>60 ÷ 5 = 12</vt:lpstr>
      <vt:lpstr>28 ÷ 4 = 7</vt:lpstr>
      <vt:lpstr>21 ÷ 7 = 3</vt:lpstr>
      <vt:lpstr>81 ÷ 9 = 9</vt:lpstr>
      <vt:lpstr>12 ÷ 2 = 6</vt:lpstr>
      <vt:lpstr>60 ÷ 10 = 6</vt:lpstr>
      <vt:lpstr>6 ÷ 3 = 2</vt:lpstr>
      <vt:lpstr>45 ÷ 5 = 9</vt:lpstr>
      <vt:lpstr>90 ÷ 9 = 10</vt:lpstr>
      <vt:lpstr>20 ÷ 5 = 4</vt:lpstr>
      <vt:lpstr>110 ÷ 10 = 11</vt:lpstr>
      <vt:lpstr>99 ÷ 1 1 = 9</vt:lpstr>
      <vt:lpstr>60 ÷ 6 = 10</vt:lpstr>
      <vt:lpstr>120 ÷ 12 = 10</vt:lpstr>
      <vt:lpstr>48 ÷ 6 = 8</vt:lpstr>
      <vt:lpstr>99 ÷ 9 = 11</vt:lpstr>
      <vt:lpstr>30 ÷ 6 = 5</vt:lpstr>
      <vt:lpstr>120 ÷ 10 = 12</vt:lpstr>
      <vt:lpstr>18 ÷ 3 = 6</vt:lpstr>
      <vt:lpstr>72 ÷ 8 = 9</vt:lpstr>
      <vt:lpstr>55 ÷ 1 1 = 5</vt:lpstr>
      <vt:lpstr>54 ÷ 9 = 6</vt:lpstr>
      <vt:lpstr>72 ÷ 12 = 6</vt:lpstr>
      <vt:lpstr>48 ÷ 8 = 6</vt:lpstr>
      <vt:lpstr>6 ÷ 6 = 1</vt:lpstr>
      <vt:lpstr>36 ÷ 9 = 4</vt:lpstr>
      <vt:lpstr>10 ÷ 2 = 5</vt:lpstr>
      <vt:lpstr>            Way              to go!</vt:lpstr>
    </vt:vector>
  </TitlesOfParts>
  <Company>Town of Foxborough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K. Young</dc:creator>
  <cp:lastModifiedBy>Jennifer Powers</cp:lastModifiedBy>
  <cp:revision>124</cp:revision>
  <cp:lastPrinted>2016-10-28T19:21:13Z</cp:lastPrinted>
  <dcterms:created xsi:type="dcterms:W3CDTF">2016-10-28T15:19:05Z</dcterms:created>
  <dcterms:modified xsi:type="dcterms:W3CDTF">2022-09-12T14:18:46Z</dcterms:modified>
</cp:coreProperties>
</file>