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2"/>
  </p:handoutMasterIdLst>
  <p:sldIdLst>
    <p:sldId id="256" r:id="rId2"/>
    <p:sldId id="261" r:id="rId3"/>
    <p:sldId id="267" r:id="rId4"/>
    <p:sldId id="275" r:id="rId5"/>
    <p:sldId id="290" r:id="rId6"/>
    <p:sldId id="292" r:id="rId7"/>
    <p:sldId id="296" r:id="rId8"/>
    <p:sldId id="307" r:id="rId9"/>
    <p:sldId id="308" r:id="rId10"/>
    <p:sldId id="309" r:id="rId11"/>
    <p:sldId id="317" r:id="rId12"/>
    <p:sldId id="318" r:id="rId13"/>
    <p:sldId id="319" r:id="rId14"/>
    <p:sldId id="325" r:id="rId15"/>
    <p:sldId id="328" r:id="rId16"/>
    <p:sldId id="331" r:id="rId17"/>
    <p:sldId id="334" r:id="rId18"/>
    <p:sldId id="336" r:id="rId19"/>
    <p:sldId id="339" r:id="rId20"/>
    <p:sldId id="344" r:id="rId21"/>
    <p:sldId id="345" r:id="rId22"/>
    <p:sldId id="912" r:id="rId23"/>
    <p:sldId id="510" r:id="rId24"/>
    <p:sldId id="508" r:id="rId25"/>
    <p:sldId id="513" r:id="rId26"/>
    <p:sldId id="514" r:id="rId27"/>
    <p:sldId id="523" r:id="rId28"/>
    <p:sldId id="527" r:id="rId29"/>
    <p:sldId id="531" r:id="rId30"/>
    <p:sldId id="573" r:id="rId31"/>
    <p:sldId id="574" r:id="rId32"/>
    <p:sldId id="575" r:id="rId33"/>
    <p:sldId id="578" r:id="rId34"/>
    <p:sldId id="579" r:id="rId35"/>
    <p:sldId id="584" r:id="rId36"/>
    <p:sldId id="587" r:id="rId37"/>
    <p:sldId id="589" r:id="rId38"/>
    <p:sldId id="594" r:id="rId39"/>
    <p:sldId id="534" r:id="rId40"/>
    <p:sldId id="601" r:id="rId41"/>
    <p:sldId id="606" r:id="rId42"/>
    <p:sldId id="540" r:id="rId43"/>
    <p:sldId id="539" r:id="rId44"/>
    <p:sldId id="612" r:id="rId45"/>
    <p:sldId id="613" r:id="rId46"/>
    <p:sldId id="610" r:id="rId47"/>
    <p:sldId id="615" r:id="rId48"/>
    <p:sldId id="546" r:id="rId49"/>
    <p:sldId id="620" r:id="rId50"/>
    <p:sldId id="547" r:id="rId51"/>
    <p:sldId id="548" r:id="rId52"/>
    <p:sldId id="621" r:id="rId53"/>
    <p:sldId id="550" r:id="rId54"/>
    <p:sldId id="555" r:id="rId55"/>
    <p:sldId id="561" r:id="rId56"/>
    <p:sldId id="562" r:id="rId57"/>
    <p:sldId id="566" r:id="rId58"/>
    <p:sldId id="568" r:id="rId59"/>
    <p:sldId id="564" r:id="rId60"/>
    <p:sldId id="449" r:id="rId6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7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46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CD9BC-F5F0-40D6-8511-AEC7A738EBC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F9094-E4FB-426C-85CA-7DB1F4DBA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F49-0746-47B7-9537-959F4E030FE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CB2-E04B-4898-967B-0712AFD0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9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F49-0746-47B7-9537-959F4E030FE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CB2-E04B-4898-967B-0712AFD0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F49-0746-47B7-9537-959F4E030FE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CB2-E04B-4898-967B-0712AFD0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F49-0746-47B7-9537-959F4E030FE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CB2-E04B-4898-967B-0712AFD0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1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F49-0746-47B7-9537-959F4E030FE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CB2-E04B-4898-967B-0712AFD0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5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F49-0746-47B7-9537-959F4E030FE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CB2-E04B-4898-967B-0712AFD0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1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F49-0746-47B7-9537-959F4E030FE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CB2-E04B-4898-967B-0712AFD0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7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F49-0746-47B7-9537-959F4E030FE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CB2-E04B-4898-967B-0712AFD0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F49-0746-47B7-9537-959F4E030FE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CB2-E04B-4898-967B-0712AFD0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5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F49-0746-47B7-9537-959F4E030FE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CB2-E04B-4898-967B-0712AFD0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6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D3F49-0746-47B7-9537-959F4E030FE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CB2-E04B-4898-967B-0712AFD0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13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D3F49-0746-47B7-9537-959F4E030FE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56CB2-E04B-4898-967B-0712AFD0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0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tmp"/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tmp"/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tmp"/><Relationship Id="rId2" Type="http://schemas.openxmlformats.org/officeDocument/2006/relationships/image" Target="../media/image32.tmp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tmp"/><Relationship Id="rId2" Type="http://schemas.openxmlformats.org/officeDocument/2006/relationships/image" Target="../media/image34.tmp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tmp"/><Relationship Id="rId2" Type="http://schemas.openxmlformats.org/officeDocument/2006/relationships/image" Target="../media/image36.tmp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tmp"/><Relationship Id="rId2" Type="http://schemas.openxmlformats.org/officeDocument/2006/relationships/image" Target="../media/image38.tmp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tmp"/><Relationship Id="rId2" Type="http://schemas.openxmlformats.org/officeDocument/2006/relationships/image" Target="../media/image40.tmp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tmp"/><Relationship Id="rId2" Type="http://schemas.openxmlformats.org/officeDocument/2006/relationships/image" Target="../media/image42.tmp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tmp"/><Relationship Id="rId2" Type="http://schemas.openxmlformats.org/officeDocument/2006/relationships/image" Target="../media/image44.tmp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tmp"/><Relationship Id="rId2" Type="http://schemas.openxmlformats.org/officeDocument/2006/relationships/image" Target="../media/image46.tmp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tmp"/><Relationship Id="rId2" Type="http://schemas.openxmlformats.org/officeDocument/2006/relationships/image" Target="../media/image48.tmp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tmp"/><Relationship Id="rId2" Type="http://schemas.openxmlformats.org/officeDocument/2006/relationships/image" Target="../media/image50.tmp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tmp"/><Relationship Id="rId2" Type="http://schemas.openxmlformats.org/officeDocument/2006/relationships/image" Target="../media/image51.tmp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tmp"/><Relationship Id="rId2" Type="http://schemas.openxmlformats.org/officeDocument/2006/relationships/image" Target="../media/image53.tmp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tmp"/><Relationship Id="rId2" Type="http://schemas.openxmlformats.org/officeDocument/2006/relationships/image" Target="../media/image54.tmp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tmp"/><Relationship Id="rId2" Type="http://schemas.openxmlformats.org/officeDocument/2006/relationships/image" Target="../media/image55.tmp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tmp"/><Relationship Id="rId2" Type="http://schemas.openxmlformats.org/officeDocument/2006/relationships/image" Target="../media/image56.tmp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tmp"/><Relationship Id="rId2" Type="http://schemas.openxmlformats.org/officeDocument/2006/relationships/image" Target="../media/image57.tmp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tmp"/><Relationship Id="rId2" Type="http://schemas.openxmlformats.org/officeDocument/2006/relationships/image" Target="../media/image58.tmp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tmp"/><Relationship Id="rId2" Type="http://schemas.openxmlformats.org/officeDocument/2006/relationships/image" Target="../media/image59.tmp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tmp"/><Relationship Id="rId2" Type="http://schemas.openxmlformats.org/officeDocument/2006/relationships/image" Target="../media/image61.tmp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tmp"/><Relationship Id="rId2" Type="http://schemas.openxmlformats.org/officeDocument/2006/relationships/image" Target="../media/image62.tmp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tmp"/><Relationship Id="rId2" Type="http://schemas.openxmlformats.org/officeDocument/2006/relationships/image" Target="../media/image63.tmp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tmp"/><Relationship Id="rId2" Type="http://schemas.openxmlformats.org/officeDocument/2006/relationships/image" Target="../media/image64.tmp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tmp"/><Relationship Id="rId2" Type="http://schemas.openxmlformats.org/officeDocument/2006/relationships/image" Target="../media/image65.tmp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tmp"/><Relationship Id="rId2" Type="http://schemas.openxmlformats.org/officeDocument/2006/relationships/image" Target="../media/image67.tmp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tmp"/><Relationship Id="rId2" Type="http://schemas.openxmlformats.org/officeDocument/2006/relationships/image" Target="../media/image68.tmp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tmp"/><Relationship Id="rId2" Type="http://schemas.openxmlformats.org/officeDocument/2006/relationships/image" Target="../media/image69.tmp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tmp"/><Relationship Id="rId2" Type="http://schemas.openxmlformats.org/officeDocument/2006/relationships/image" Target="../media/image71.tmp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tmp"/><Relationship Id="rId2" Type="http://schemas.openxmlformats.org/officeDocument/2006/relationships/image" Target="../media/image72.tmp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tmp"/><Relationship Id="rId2" Type="http://schemas.openxmlformats.org/officeDocument/2006/relationships/image" Target="../media/image73.tmp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tmp"/><Relationship Id="rId2" Type="http://schemas.openxmlformats.org/officeDocument/2006/relationships/image" Target="../media/image75.tmp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tmp"/><Relationship Id="rId2" Type="http://schemas.openxmlformats.org/officeDocument/2006/relationships/image" Target="../media/image77.tmp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tmp"/><Relationship Id="rId2" Type="http://schemas.openxmlformats.org/officeDocument/2006/relationships/image" Target="../media/image79.tmp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tmp"/><Relationship Id="rId2" Type="http://schemas.openxmlformats.org/officeDocument/2006/relationships/image" Target="../media/image80.tmp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tmp"/><Relationship Id="rId2" Type="http://schemas.openxmlformats.org/officeDocument/2006/relationships/image" Target="../media/image81.tmp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tmp"/><Relationship Id="rId2" Type="http://schemas.openxmlformats.org/officeDocument/2006/relationships/image" Target="../media/image82.tmp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tmp"/><Relationship Id="rId2" Type="http://schemas.openxmlformats.org/officeDocument/2006/relationships/image" Target="../media/image83.tmp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tmp"/><Relationship Id="rId2" Type="http://schemas.openxmlformats.org/officeDocument/2006/relationships/image" Target="../media/image84.tmp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tmp"/><Relationship Id="rId2" Type="http://schemas.openxmlformats.org/officeDocument/2006/relationships/image" Target="../media/image85.tmp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tmp"/><Relationship Id="rId2" Type="http://schemas.openxmlformats.org/officeDocument/2006/relationships/image" Target="../media/image86.tmp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tmp"/><Relationship Id="rId2" Type="http://schemas.openxmlformats.org/officeDocument/2006/relationships/image" Target="../media/image87.tmp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tmp"/><Relationship Id="rId2" Type="http://schemas.openxmlformats.org/officeDocument/2006/relationships/image" Target="../media/image88.tmp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54000"/>
            <a:ext cx="11303000" cy="6273800"/>
          </a:xfrm>
        </p:spPr>
        <p:txBody>
          <a:bodyPr anchor="ctr">
            <a:noAutofit/>
          </a:bodyPr>
          <a:lstStyle/>
          <a:p>
            <a:pPr>
              <a:lnSpc>
                <a:spcPts val="14000"/>
              </a:lnSpc>
            </a:pPr>
            <a:br>
              <a:rPr lang="en-US" sz="10000" b="1" dirty="0">
                <a:latin typeface="KG Miss Kindergarten" panose="02000000000000000000" pitchFamily="2" charset="0"/>
              </a:rPr>
            </a:br>
            <a:r>
              <a:rPr lang="en-US" sz="8800" b="1" dirty="0">
                <a:latin typeface="KG Miss Kindergarten" panose="02000000000000000000" pitchFamily="2" charset="0"/>
              </a:rPr>
              <a:t>Get Ready…</a:t>
            </a:r>
            <a:br>
              <a:rPr lang="en-US" b="1" dirty="0">
                <a:latin typeface="KG Miss Kindergarten" panose="02000000000000000000" pitchFamily="2" charset="0"/>
              </a:rPr>
            </a:br>
            <a:r>
              <a:rPr lang="en-US" b="1" dirty="0">
                <a:latin typeface="KG Miss Kindergarten" panose="02000000000000000000" pitchFamily="2" charset="0"/>
              </a:rPr>
              <a:t>We’re going to NAME</a:t>
            </a:r>
            <a:br>
              <a:rPr lang="en-US" b="1" dirty="0">
                <a:latin typeface="KG Miss Kindergarten" panose="02000000000000000000" pitchFamily="2" charset="0"/>
              </a:rPr>
            </a:br>
            <a:r>
              <a:rPr lang="en-US" b="1" dirty="0">
                <a:latin typeface="KG Miss Kindergarten" panose="02000000000000000000" pitchFamily="2" charset="0"/>
              </a:rPr>
              <a:t>our </a:t>
            </a:r>
            <a:r>
              <a:rPr lang="en-US" b="1" dirty="0">
                <a:solidFill>
                  <a:srgbClr val="FF0000"/>
                </a:solidFill>
                <a:latin typeface="KG Miss Kindergarten" panose="02000000000000000000" pitchFamily="2" charset="0"/>
              </a:rPr>
              <a:t>MULTIPLICATION </a:t>
            </a:r>
            <a:r>
              <a:rPr lang="en-US" b="1" dirty="0">
                <a:latin typeface="KG Miss Kindergarten" panose="02000000000000000000" pitchFamily="2" charset="0"/>
              </a:rPr>
              <a:t>facts!</a:t>
            </a:r>
            <a:br>
              <a:rPr lang="en-US" sz="8000" b="1" dirty="0">
                <a:latin typeface="KG Miss Kindergarten" panose="02000000000000000000" pitchFamily="2" charset="0"/>
              </a:rPr>
            </a:br>
            <a:endParaRPr lang="en-US" sz="12000" b="1" dirty="0"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90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10 x 8 = 80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402" y="1879182"/>
            <a:ext cx="3657600" cy="3657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1102"/>
            <a:ext cx="632861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89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8 x 1 = 8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242" y="1857278"/>
            <a:ext cx="3832964" cy="3657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" y="1857278"/>
            <a:ext cx="636814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15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4 x 9 = 36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916" y="1690688"/>
            <a:ext cx="3781165" cy="3657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" y="1690688"/>
            <a:ext cx="6603998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94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6 x 8 = 48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667" y="1802030"/>
            <a:ext cx="3682312" cy="3657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90688"/>
            <a:ext cx="6137328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31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4 x 7 = 28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7" y="1922044"/>
            <a:ext cx="3681985" cy="3657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51" y="1922044"/>
            <a:ext cx="638417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07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4 x 5 = 20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880" y="1861448"/>
            <a:ext cx="3729789" cy="3657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66" y="1861448"/>
            <a:ext cx="627017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40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8 x 9 = 72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457" y="1915082"/>
            <a:ext cx="3657600" cy="3657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" y="1915082"/>
            <a:ext cx="645022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95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8 x 0 = 0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948" y="1811579"/>
            <a:ext cx="6136103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83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4 x 4 = 16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293" y="1912519"/>
            <a:ext cx="3657600" cy="3657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" y="1912519"/>
            <a:ext cx="602109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8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4 x 3 = 12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036" y="2027112"/>
            <a:ext cx="3732245" cy="3657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61" y="2027112"/>
            <a:ext cx="627017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13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4 x 6 = 24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111" y="2187277"/>
            <a:ext cx="3707705" cy="3657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57" y="2187277"/>
            <a:ext cx="593610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1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2 x 4 = 8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819" y="1929811"/>
            <a:ext cx="3757128" cy="3657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49" y="1929811"/>
            <a:ext cx="644162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76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4 x 10 = 40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465" y="1942954"/>
            <a:ext cx="3707025" cy="3657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" y="2049634"/>
            <a:ext cx="668817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0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54000"/>
            <a:ext cx="11303000" cy="6273800"/>
          </a:xfrm>
        </p:spPr>
        <p:txBody>
          <a:bodyPr anchor="ctr">
            <a:noAutofit/>
          </a:bodyPr>
          <a:lstStyle/>
          <a:p>
            <a:pPr>
              <a:lnSpc>
                <a:spcPts val="14000"/>
              </a:lnSpc>
            </a:pPr>
            <a:br>
              <a:rPr lang="en-US" sz="10000" b="1" dirty="0">
                <a:latin typeface="KG Miss Kindergarten" panose="02000000000000000000" pitchFamily="2" charset="0"/>
              </a:rPr>
            </a:br>
            <a:r>
              <a:rPr lang="en-US" sz="8800" b="1" dirty="0">
                <a:latin typeface="KG Miss Kindergarten" panose="02000000000000000000" pitchFamily="2" charset="0"/>
              </a:rPr>
              <a:t>Get Ready…</a:t>
            </a:r>
            <a:br>
              <a:rPr lang="en-US" b="1" dirty="0">
                <a:latin typeface="KG Miss Kindergarten" panose="02000000000000000000" pitchFamily="2" charset="0"/>
              </a:rPr>
            </a:br>
            <a:r>
              <a:rPr lang="en-US" b="1" dirty="0">
                <a:latin typeface="KG Miss Kindergarten" panose="02000000000000000000" pitchFamily="2" charset="0"/>
              </a:rPr>
              <a:t>We’re going to NAME</a:t>
            </a:r>
            <a:br>
              <a:rPr lang="en-US" b="1" dirty="0">
                <a:latin typeface="KG Miss Kindergarten" panose="02000000000000000000" pitchFamily="2" charset="0"/>
              </a:rPr>
            </a:br>
            <a:r>
              <a:rPr lang="en-US" b="1" dirty="0">
                <a:latin typeface="KG Miss Kindergarten" panose="02000000000000000000" pitchFamily="2" charset="0"/>
              </a:rPr>
              <a:t>our </a:t>
            </a:r>
            <a:r>
              <a:rPr lang="en-US" sz="8000" b="1" dirty="0">
                <a:solidFill>
                  <a:srgbClr val="FFC000"/>
                </a:solidFill>
                <a:latin typeface="KG Miss Kindergarten" panose="02000000000000000000" pitchFamily="2" charset="0"/>
              </a:rPr>
              <a:t>DIVISION</a:t>
            </a:r>
            <a:r>
              <a:rPr lang="en-US" b="1" dirty="0">
                <a:solidFill>
                  <a:srgbClr val="FF0000"/>
                </a:solidFill>
                <a:latin typeface="KG Miss Kindergarten" panose="02000000000000000000" pitchFamily="2" charset="0"/>
              </a:rPr>
              <a:t> </a:t>
            </a:r>
            <a:r>
              <a:rPr lang="en-US" b="1" dirty="0">
                <a:latin typeface="KG Miss Kindergarten" panose="02000000000000000000" pitchFamily="2" charset="0"/>
              </a:rPr>
              <a:t>facts!</a:t>
            </a:r>
            <a:br>
              <a:rPr lang="en-US" sz="8000" b="1" dirty="0">
                <a:latin typeface="KG Miss Kindergarten" panose="02000000000000000000" pitchFamily="2" charset="0"/>
              </a:rPr>
            </a:br>
            <a:endParaRPr lang="en-US" sz="12000" b="1" dirty="0"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8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80 ÷ 10 = 8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591" y="1562100"/>
            <a:ext cx="3969835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10 x ? = 80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44" y="2001335"/>
            <a:ext cx="5303517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39686" y="2388299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80</a:t>
            </a:r>
          </a:p>
        </p:txBody>
      </p:sp>
    </p:spTree>
    <p:extLst>
      <p:ext uri="{BB962C8B-B14F-4D97-AF65-F5344CB8AC3E}">
        <p14:creationId xmlns:p14="http://schemas.microsoft.com/office/powerpoint/2010/main" val="51179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21DC857-3F40-4878-B92C-850C4D428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28 ÷ 7 = 4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591" y="1596895"/>
            <a:ext cx="3727938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7 x ? = 28</a:t>
              </a:r>
            </a:p>
          </p:txBody>
        </p:sp>
      </p:grp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15" y="1858152"/>
            <a:ext cx="5305530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05164" y="2241756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KG Miss Kindergarten" panose="02000000000000000000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295696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72 ÷ 9 = 8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471" y="1690688"/>
            <a:ext cx="3822781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9 x ? = 72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98" y="2004704"/>
            <a:ext cx="5305530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87747" y="2388299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72</a:t>
            </a:r>
          </a:p>
        </p:txBody>
      </p:sp>
    </p:spTree>
    <p:extLst>
      <p:ext uri="{BB962C8B-B14F-4D97-AF65-F5344CB8AC3E}">
        <p14:creationId xmlns:p14="http://schemas.microsoft.com/office/powerpoint/2010/main" val="290779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56 ÷ 8 = 7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036" y="1690688"/>
            <a:ext cx="3634452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8 x ? = 56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12" y="1849382"/>
            <a:ext cx="5212077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59234" y="2137645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56</a:t>
            </a:r>
          </a:p>
        </p:txBody>
      </p:sp>
    </p:spTree>
    <p:extLst>
      <p:ext uri="{BB962C8B-B14F-4D97-AF65-F5344CB8AC3E}">
        <p14:creationId xmlns:p14="http://schemas.microsoft.com/office/powerpoint/2010/main" val="313621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12 ÷ 3 = 4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435" y="1690688"/>
            <a:ext cx="3920565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3 x ? = 12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10" y="1849382"/>
            <a:ext cx="5297210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83155" y="2242420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42658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32 ÷ 8 = 4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430" y="1690688"/>
            <a:ext cx="3747913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8 x ? = 32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12" y="1849382"/>
            <a:ext cx="5212077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59234" y="2135740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69927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16 ÷ 4 = 4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28" y="1690688"/>
            <a:ext cx="3917172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4 x ? = 16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32" y="2001335"/>
            <a:ext cx="5147355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72893" y="2388299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24054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8 x 8 = 64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437" y="2138556"/>
            <a:ext cx="3682652" cy="3657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50" y="2138556"/>
            <a:ext cx="614288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89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24 ÷ 8 = 3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499" y="1580228"/>
            <a:ext cx="3750787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8 x ? = 24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49382"/>
            <a:ext cx="5212077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03070" y="2217762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55964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36 ÷ 4 = 9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733" y="1690688"/>
            <a:ext cx="3750787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4 x ? = 36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32" y="2001335"/>
            <a:ext cx="5147355" cy="274320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72" y="2004705"/>
            <a:ext cx="5147355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64333" y="2388299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327567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24 ÷ 3 = 8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323" y="1690688"/>
            <a:ext cx="3820677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3 x ? = 24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10" y="1849382"/>
            <a:ext cx="5297210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83155" y="2242420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07320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591" y="1400952"/>
            <a:ext cx="3967089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0 ÷ 8 = 0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4" name="Cloud Callout 3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8 x ? = 0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12" y="1849382"/>
            <a:ext cx="5212077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83155" y="2242420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96500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8 ÷ 4 = 2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6308" y="1690688"/>
            <a:ext cx="3680896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4 x ? = 8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32" y="2001335"/>
            <a:ext cx="5147355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72893" y="2388299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14729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12 ÷ 4 = 3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756" y="1690688"/>
            <a:ext cx="3912244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4 x ? = 12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32" y="2001335"/>
            <a:ext cx="5147355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72893" y="2388299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73797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40 ÷ 10 = 4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907" y="1690688"/>
            <a:ext cx="3724917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10 x ? = 40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82" y="1934746"/>
            <a:ext cx="5391804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83155" y="2242420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33596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32 ÷ 4 = 8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581" y="1690688"/>
            <a:ext cx="3749617" cy="36576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6" name="Cloud Callout 5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4 x ? = 32</a:t>
              </a:r>
            </a:p>
          </p:txBody>
        </p:sp>
      </p:grp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32" y="2001335"/>
            <a:ext cx="5147355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72893" y="2388299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131255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20 ÷ 4 = 5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387" y="1690688"/>
            <a:ext cx="3774083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4 x ? = 20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32" y="2001335"/>
            <a:ext cx="5147355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72893" y="2388299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29791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40 ÷ 8 = 5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621" y="1690688"/>
            <a:ext cx="3851379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8 x ? = 40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12" y="1849382"/>
            <a:ext cx="5212077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12470" y="2135740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256972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4 x 8 = 32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170" y="2056348"/>
            <a:ext cx="3755790" cy="3657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06" y="2056348"/>
            <a:ext cx="630936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38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838" y="1390497"/>
            <a:ext cx="4081260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0 ÷ 4 = 0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4" name="Cloud Callout 3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4 x ? = 0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32" y="2001335"/>
            <a:ext cx="5147355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72893" y="2388299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0396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16 ÷ 2 = 8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455" y="1690688"/>
            <a:ext cx="3815647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2 x ? = 16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67" y="1849382"/>
            <a:ext cx="5518300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83155" y="2242420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00831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16 ÷ 8 = 2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641" y="1690688"/>
            <a:ext cx="3946359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8 x ? = 16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12" y="1849382"/>
            <a:ext cx="5212077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59234" y="2231290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418898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64 ÷ 8 = 8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655" y="1568768"/>
            <a:ext cx="3839345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8 x ? = 64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12" y="1849382"/>
            <a:ext cx="5212077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59234" y="2120500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64</a:t>
            </a:r>
          </a:p>
        </p:txBody>
      </p:sp>
    </p:spTree>
    <p:extLst>
      <p:ext uri="{BB962C8B-B14F-4D97-AF65-F5344CB8AC3E}">
        <p14:creationId xmlns:p14="http://schemas.microsoft.com/office/powerpoint/2010/main" val="348181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8 ÷ 1 = 8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459" y="1690688"/>
            <a:ext cx="3958541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1 x ? = 8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44" y="1858152"/>
            <a:ext cx="5268192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83155" y="2242420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62740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4 ÷ 1 = 4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455" y="1690688"/>
            <a:ext cx="3657600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1 x ? = 4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44" y="1858152"/>
            <a:ext cx="5268192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83155" y="2242420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2504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80 ÷ 8 = 10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219" y="1690688"/>
            <a:ext cx="3819645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8 x ? = 80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12" y="1849382"/>
            <a:ext cx="5212077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83155" y="2242420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80</a:t>
            </a:r>
          </a:p>
        </p:txBody>
      </p:sp>
    </p:spTree>
    <p:extLst>
      <p:ext uri="{BB962C8B-B14F-4D97-AF65-F5344CB8AC3E}">
        <p14:creationId xmlns:p14="http://schemas.microsoft.com/office/powerpoint/2010/main" val="114307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56 ÷ 7 = 8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772" y="1690688"/>
            <a:ext cx="3920565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7 x ? = 56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26" y="1849382"/>
            <a:ext cx="5361710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83155" y="2242420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56</a:t>
            </a:r>
          </a:p>
        </p:txBody>
      </p:sp>
    </p:spTree>
    <p:extLst>
      <p:ext uri="{BB962C8B-B14F-4D97-AF65-F5344CB8AC3E}">
        <p14:creationId xmlns:p14="http://schemas.microsoft.com/office/powerpoint/2010/main" val="122504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24 ÷ 6 = 4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853" y="1690688"/>
            <a:ext cx="3750787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6 x ? = 24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03" y="1847696"/>
            <a:ext cx="5270644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89209" y="2231291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288913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40 ÷ 5 = 8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189" y="1797368"/>
            <a:ext cx="3657600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5 x ? = 40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01335"/>
            <a:ext cx="5330535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65151" y="2388299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99843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8 x 2 = 16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220" y="1905855"/>
            <a:ext cx="3707364" cy="3657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05" y="1905855"/>
            <a:ext cx="630454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8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40 ÷ 4 = 10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260" y="1690688"/>
            <a:ext cx="3800104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4 x ? = 40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32" y="2001335"/>
            <a:ext cx="5147355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72893" y="2388299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409734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24 ÷ 4 = 6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144" y="1690688"/>
            <a:ext cx="3750787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4 x ? = 24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32" y="2001335"/>
            <a:ext cx="5147355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72893" y="2388299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426007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8 ÷ 8 = 1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742" y="1690688"/>
            <a:ext cx="3896660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8 x ? = 8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12" y="1849382"/>
            <a:ext cx="5212077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59234" y="2231290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16931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8 ÷ 2 = 4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455" y="1846011"/>
            <a:ext cx="3895105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2 x ? = 8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67" y="1849382"/>
            <a:ext cx="5518300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83155" y="2242420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75596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28 ÷ 4 = 7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591" y="1690688"/>
            <a:ext cx="4087907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4 x ? = 28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32" y="2001335"/>
            <a:ext cx="5147355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72893" y="2388299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70307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20 ÷ 5 = 4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418" y="1690688"/>
            <a:ext cx="3634452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5 x ? = 20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03" y="1847697"/>
            <a:ext cx="5330535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83155" y="2242420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00466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48 ÷ 6 = 8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853" y="1690688"/>
            <a:ext cx="3944471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6 x ? = 48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03" y="1847696"/>
            <a:ext cx="5270644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89209" y="2231291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48</a:t>
            </a:r>
          </a:p>
        </p:txBody>
      </p:sp>
    </p:spTree>
    <p:extLst>
      <p:ext uri="{BB962C8B-B14F-4D97-AF65-F5344CB8AC3E}">
        <p14:creationId xmlns:p14="http://schemas.microsoft.com/office/powerpoint/2010/main" val="82821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72 ÷ 8 = 9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139" y="1690688"/>
            <a:ext cx="4108861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8 x ? = 72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12" y="1849382"/>
            <a:ext cx="5212077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83155" y="2242420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72</a:t>
            </a:r>
          </a:p>
        </p:txBody>
      </p:sp>
    </p:spTree>
    <p:extLst>
      <p:ext uri="{BB962C8B-B14F-4D97-AF65-F5344CB8AC3E}">
        <p14:creationId xmlns:p14="http://schemas.microsoft.com/office/powerpoint/2010/main" val="286990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48 ÷ 8 = 6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427" y="1690688"/>
            <a:ext cx="3893573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8 x ? = 48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12" y="1849382"/>
            <a:ext cx="5212077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83155" y="2196700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48</a:t>
            </a:r>
          </a:p>
        </p:txBody>
      </p:sp>
    </p:spTree>
    <p:extLst>
      <p:ext uri="{BB962C8B-B14F-4D97-AF65-F5344CB8AC3E}">
        <p14:creationId xmlns:p14="http://schemas.microsoft.com/office/powerpoint/2010/main" val="356930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36 ÷ 9 = 4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884" y="1690688"/>
            <a:ext cx="3750197" cy="36576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840481" y="4747905"/>
            <a:ext cx="4613708" cy="1717063"/>
            <a:chOff x="3840481" y="4747905"/>
            <a:chExt cx="4613708" cy="1717063"/>
          </a:xfrm>
        </p:grpSpPr>
        <p:sp>
          <p:nvSpPr>
            <p:cNvPr id="5" name="Cloud Callout 4"/>
            <p:cNvSpPr/>
            <p:nvPr/>
          </p:nvSpPr>
          <p:spPr>
            <a:xfrm>
              <a:off x="3840481" y="4747905"/>
              <a:ext cx="4613708" cy="1717063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3979702" y="5058552"/>
              <a:ext cx="3879668" cy="109576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b="1" dirty="0">
                  <a:latin typeface="KG Miss Kindergarten" panose="02000000000000000000" pitchFamily="2" charset="0"/>
                </a:rPr>
                <a:t> </a:t>
              </a:r>
              <a:r>
                <a:rPr lang="en-US" b="1" dirty="0">
                  <a:latin typeface="KG Miss Kindergarten" panose="02000000000000000000" pitchFamily="2" charset="0"/>
                </a:rPr>
                <a:t>9 x ? = 36</a:t>
              </a:r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98" y="2004704"/>
            <a:ext cx="5305530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87747" y="2388299"/>
            <a:ext cx="1076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Miss Kindergarten" panose="02000000000000000000" pitchFamily="2" charset="0"/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266180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1 x 4 = 4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149" y="1690688"/>
            <a:ext cx="3731740" cy="3657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9" y="1690688"/>
            <a:ext cx="611944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5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200"/>
            <a:ext cx="10515600" cy="4445000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>
                <a:latin typeface="KG Miss Kindergarten" panose="02000000000000000000" pitchFamily="2" charset="0"/>
              </a:rPr>
              <a:t>            Way </a:t>
            </a:r>
            <a:br>
              <a:rPr lang="en-US" sz="8800" b="1" dirty="0">
                <a:latin typeface="KG Miss Kindergarten" panose="02000000000000000000" pitchFamily="2" charset="0"/>
              </a:rPr>
            </a:br>
            <a:r>
              <a:rPr lang="en-US" sz="8800" b="1" dirty="0">
                <a:latin typeface="KG Miss Kindergarten" panose="02000000000000000000" pitchFamily="2" charset="0"/>
              </a:rPr>
              <a:t>            to go!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56"/>
          <a:stretch/>
        </p:blipFill>
        <p:spPr>
          <a:xfrm>
            <a:off x="838199" y="425450"/>
            <a:ext cx="5685841" cy="558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2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8 x 5 = 40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632" y="1690688"/>
            <a:ext cx="3682651" cy="3657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" y="1690688"/>
            <a:ext cx="658368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86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7 x 8 = 56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799" y="2115130"/>
            <a:ext cx="3706697" cy="3657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115130"/>
            <a:ext cx="623235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39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2500" b="1" dirty="0">
                <a:latin typeface="KG Miss Kindergarten" panose="02000000000000000000" pitchFamily="2" charset="0"/>
              </a:rPr>
              <a:t>3 x 8 = 24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017" y="1871562"/>
            <a:ext cx="3851379" cy="3657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1562"/>
            <a:ext cx="6319157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55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6564</TotalTime>
  <Words>581</Words>
  <Application>Microsoft Office PowerPoint</Application>
  <PresentationFormat>Widescreen</PresentationFormat>
  <Paragraphs>134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5" baseType="lpstr">
      <vt:lpstr>Arial</vt:lpstr>
      <vt:lpstr>Calibri</vt:lpstr>
      <vt:lpstr>Calibri Light</vt:lpstr>
      <vt:lpstr>KG Miss Kindergarten</vt:lpstr>
      <vt:lpstr>Office Theme</vt:lpstr>
      <vt:lpstr> Get Ready… We’re going to NAME our MULTIPLICATION facts! </vt:lpstr>
      <vt:lpstr>4 x 6 = 24</vt:lpstr>
      <vt:lpstr>8 x 8 = 64</vt:lpstr>
      <vt:lpstr>4 x 8 = 32</vt:lpstr>
      <vt:lpstr>8 x 2 = 16</vt:lpstr>
      <vt:lpstr>1 x 4 = 4</vt:lpstr>
      <vt:lpstr>8 x 5 = 40</vt:lpstr>
      <vt:lpstr>7 x 8 = 56</vt:lpstr>
      <vt:lpstr>3 x 8 = 24</vt:lpstr>
      <vt:lpstr>10 x 8 = 80</vt:lpstr>
      <vt:lpstr>8 x 1 = 8</vt:lpstr>
      <vt:lpstr>4 x 9 = 36</vt:lpstr>
      <vt:lpstr>6 x 8 = 48</vt:lpstr>
      <vt:lpstr>4 x 7 = 28</vt:lpstr>
      <vt:lpstr>4 x 5 = 20</vt:lpstr>
      <vt:lpstr>8 x 9 = 72</vt:lpstr>
      <vt:lpstr>8 x 0 = 0</vt:lpstr>
      <vt:lpstr>4 x 4 = 16</vt:lpstr>
      <vt:lpstr>4 x 3 = 12</vt:lpstr>
      <vt:lpstr>2 x 4 = 8</vt:lpstr>
      <vt:lpstr>4 x 10 = 40</vt:lpstr>
      <vt:lpstr> Get Ready… We’re going to NAME our DIVISION facts! </vt:lpstr>
      <vt:lpstr>80 ÷ 10 = 8</vt:lpstr>
      <vt:lpstr>28 ÷ 7 = 4</vt:lpstr>
      <vt:lpstr>72 ÷ 9 = 8</vt:lpstr>
      <vt:lpstr>56 ÷ 8 = 7</vt:lpstr>
      <vt:lpstr>12 ÷ 3 = 4</vt:lpstr>
      <vt:lpstr>32 ÷ 8 = 4</vt:lpstr>
      <vt:lpstr>16 ÷ 4 = 4</vt:lpstr>
      <vt:lpstr>24 ÷ 8 = 3</vt:lpstr>
      <vt:lpstr>36 ÷ 4 = 9</vt:lpstr>
      <vt:lpstr>24 ÷ 3 = 8</vt:lpstr>
      <vt:lpstr>0 ÷ 8 = 0</vt:lpstr>
      <vt:lpstr>8 ÷ 4 = 2</vt:lpstr>
      <vt:lpstr>12 ÷ 4 = 3</vt:lpstr>
      <vt:lpstr>40 ÷ 10 = 4</vt:lpstr>
      <vt:lpstr>32 ÷ 4 = 8</vt:lpstr>
      <vt:lpstr>20 ÷ 4 = 5</vt:lpstr>
      <vt:lpstr>40 ÷ 8 = 5</vt:lpstr>
      <vt:lpstr>0 ÷ 4 = 0</vt:lpstr>
      <vt:lpstr>16 ÷ 2 = 8</vt:lpstr>
      <vt:lpstr>16 ÷ 8 = 2</vt:lpstr>
      <vt:lpstr>64 ÷ 8 = 8</vt:lpstr>
      <vt:lpstr>8 ÷ 1 = 8</vt:lpstr>
      <vt:lpstr>4 ÷ 1 = 4</vt:lpstr>
      <vt:lpstr>80 ÷ 8 = 10</vt:lpstr>
      <vt:lpstr>56 ÷ 7 = 8</vt:lpstr>
      <vt:lpstr>24 ÷ 6 = 4</vt:lpstr>
      <vt:lpstr>40 ÷ 5 = 8</vt:lpstr>
      <vt:lpstr>40 ÷ 4 = 10</vt:lpstr>
      <vt:lpstr>24 ÷ 4 = 6</vt:lpstr>
      <vt:lpstr>8 ÷ 8 = 1</vt:lpstr>
      <vt:lpstr>8 ÷ 2 = 4</vt:lpstr>
      <vt:lpstr>28 ÷ 4 = 7</vt:lpstr>
      <vt:lpstr>20 ÷ 5 = 4</vt:lpstr>
      <vt:lpstr>48 ÷ 6 = 8</vt:lpstr>
      <vt:lpstr>72 ÷ 8 = 9</vt:lpstr>
      <vt:lpstr>48 ÷ 8 = 6</vt:lpstr>
      <vt:lpstr>36 ÷ 9 = 4</vt:lpstr>
      <vt:lpstr>            Way              to go!</vt:lpstr>
    </vt:vector>
  </TitlesOfParts>
  <Company>Town of Foxborough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K. Young</dc:creator>
  <cp:lastModifiedBy>Jennifer Powers</cp:lastModifiedBy>
  <cp:revision>130</cp:revision>
  <cp:lastPrinted>2016-10-28T19:21:13Z</cp:lastPrinted>
  <dcterms:created xsi:type="dcterms:W3CDTF">2016-10-28T15:19:05Z</dcterms:created>
  <dcterms:modified xsi:type="dcterms:W3CDTF">2022-09-21T19:26:18Z</dcterms:modified>
</cp:coreProperties>
</file>