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1"/>
  </p:notesMasterIdLst>
  <p:handoutMasterIdLst>
    <p:handoutMasterId r:id="rId192"/>
  </p:handoutMasterIdLst>
  <p:sldIdLst>
    <p:sldId id="450" r:id="rId2"/>
    <p:sldId id="312" r:id="rId3"/>
    <p:sldId id="313" r:id="rId4"/>
    <p:sldId id="257" r:id="rId5"/>
    <p:sldId id="258" r:id="rId6"/>
    <p:sldId id="259" r:id="rId7"/>
    <p:sldId id="260" r:id="rId8"/>
    <p:sldId id="315" r:id="rId9"/>
    <p:sldId id="316" r:id="rId10"/>
    <p:sldId id="266" r:id="rId11"/>
    <p:sldId id="267" r:id="rId12"/>
    <p:sldId id="268" r:id="rId13"/>
    <p:sldId id="295" r:id="rId14"/>
    <p:sldId id="296" r:id="rId15"/>
    <p:sldId id="29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280" r:id="rId46"/>
    <p:sldId id="281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269" r:id="rId55"/>
    <p:sldId id="270" r:id="rId56"/>
    <p:sldId id="314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261" r:id="rId67"/>
    <p:sldId id="265" r:id="rId68"/>
    <p:sldId id="642" r:id="rId69"/>
    <p:sldId id="385" r:id="rId70"/>
    <p:sldId id="386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87" r:id="rId80"/>
    <p:sldId id="388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27" r:id="rId121"/>
    <p:sldId id="328" r:id="rId122"/>
    <p:sldId id="329" r:id="rId123"/>
    <p:sldId id="379" r:id="rId124"/>
    <p:sldId id="380" r:id="rId125"/>
    <p:sldId id="381" r:id="rId126"/>
    <p:sldId id="382" r:id="rId127"/>
    <p:sldId id="438" r:id="rId128"/>
    <p:sldId id="439" r:id="rId129"/>
    <p:sldId id="440" r:id="rId130"/>
    <p:sldId id="390" r:id="rId131"/>
    <p:sldId id="429" r:id="rId132"/>
    <p:sldId id="43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44" r:id="rId145"/>
    <p:sldId id="402" r:id="rId146"/>
    <p:sldId id="403" r:id="rId147"/>
    <p:sldId id="404" r:id="rId148"/>
    <p:sldId id="262" r:id="rId149"/>
    <p:sldId id="263" r:id="rId150"/>
    <p:sldId id="26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41" r:id="rId183"/>
    <p:sldId id="383" r:id="rId184"/>
    <p:sldId id="384" r:id="rId185"/>
    <p:sldId id="389" r:id="rId186"/>
    <p:sldId id="442" r:id="rId187"/>
    <p:sldId id="443" r:id="rId188"/>
    <p:sldId id="345" r:id="rId189"/>
    <p:sldId id="346" r:id="rId1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9964" autoAdjust="0"/>
  </p:normalViewPr>
  <p:slideViewPr>
    <p:cSldViewPr snapToGrid="0">
      <p:cViewPr varScale="1">
        <p:scale>
          <a:sx n="102" d="100"/>
          <a:sy n="102" d="100"/>
        </p:scale>
        <p:origin x="1002" y="114"/>
      </p:cViewPr>
      <p:guideLst/>
    </p:cSldViewPr>
  </p:slideViewPr>
  <p:outlineViewPr>
    <p:cViewPr>
      <p:scale>
        <a:sx n="33" d="100"/>
        <a:sy n="33" d="100"/>
      </p:scale>
      <p:origin x="0" y="-4030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D9BC-F5F0-40D6-8511-AEC7A738EBC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F9094-E4FB-426C-85CA-7DB1F4DB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67B3F-7F2C-4EF7-A3E6-D1630E051B5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FE52E-4F72-47E3-9C89-FDEB2321C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7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FE52E-4F72-47E3-9C89-FDEB2321CF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FE52E-4F72-47E3-9C89-FDEB2321CF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FE52E-4F72-47E3-9C89-FDEB2321CFB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FE52E-4F72-47E3-9C89-FDEB2321CFB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0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FE52E-4F72-47E3-9C89-FDEB2321CFBE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6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FE52E-4F72-47E3-9C89-FDEB2321CFB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8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FE52E-4F72-47E3-9C89-FDEB2321CFBE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8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9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0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1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D3F49-0746-47B7-9537-959F4E030FE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6CB2-E04B-4898-967B-0712AFD06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0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tm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tmp"/><Relationship Id="rId2" Type="http://schemas.openxmlformats.org/officeDocument/2006/relationships/image" Target="../media/image271.tmp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tmp"/><Relationship Id="rId2" Type="http://schemas.openxmlformats.org/officeDocument/2006/relationships/image" Target="../media/image27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5.tmp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tmp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tmp"/><Relationship Id="rId2" Type="http://schemas.openxmlformats.org/officeDocument/2006/relationships/image" Target="../media/image277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9.tmp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tmp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tmp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tmp"/><Relationship Id="rId2" Type="http://schemas.openxmlformats.org/officeDocument/2006/relationships/image" Target="../media/image199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4.tmp"/><Relationship Id="rId4" Type="http://schemas.openxmlformats.org/officeDocument/2006/relationships/image" Target="../media/image283.tmp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tmp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tmp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tmp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tmp"/><Relationship Id="rId2" Type="http://schemas.openxmlformats.org/officeDocument/2006/relationships/image" Target="../media/image289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2.tmp"/><Relationship Id="rId4" Type="http://schemas.openxmlformats.org/officeDocument/2006/relationships/image" Target="../media/image291.tmp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tmp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tmp"/><Relationship Id="rId2" Type="http://schemas.openxmlformats.org/officeDocument/2006/relationships/image" Target="../media/image29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5.tmp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tmp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tmp"/><Relationship Id="rId2" Type="http://schemas.openxmlformats.org/officeDocument/2006/relationships/image" Target="../media/image297.tmp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tmp"/><Relationship Id="rId2" Type="http://schemas.openxmlformats.org/officeDocument/2006/relationships/image" Target="../media/image29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1.tmp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tmp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tmp"/><Relationship Id="rId2" Type="http://schemas.openxmlformats.org/officeDocument/2006/relationships/image" Target="../media/image281.tmp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tmp"/><Relationship Id="rId2" Type="http://schemas.openxmlformats.org/officeDocument/2006/relationships/image" Target="../media/image199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tmp"/><Relationship Id="rId2" Type="http://schemas.openxmlformats.org/officeDocument/2006/relationships/image" Target="../media/image305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7.tmp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tmp"/><Relationship Id="rId2" Type="http://schemas.openxmlformats.org/officeDocument/2006/relationships/image" Target="../media/image30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1.tmp"/><Relationship Id="rId4" Type="http://schemas.openxmlformats.org/officeDocument/2006/relationships/image" Target="../media/image310.tmp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tmp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tmp"/><Relationship Id="rId2" Type="http://schemas.openxmlformats.org/officeDocument/2006/relationships/image" Target="../media/image313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5.tmp"/><Relationship Id="rId4" Type="http://schemas.openxmlformats.org/officeDocument/2006/relationships/image" Target="../media/image310.tmp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tmp"/><Relationship Id="rId2" Type="http://schemas.openxmlformats.org/officeDocument/2006/relationships/image" Target="../media/image316.tmp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tmp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tmp"/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9.tmp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tmp"/><Relationship Id="rId2" Type="http://schemas.openxmlformats.org/officeDocument/2006/relationships/image" Target="../media/image320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3.tmp"/><Relationship Id="rId4" Type="http://schemas.openxmlformats.org/officeDocument/2006/relationships/image" Target="../media/image322.tmp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tmp"/><Relationship Id="rId2" Type="http://schemas.openxmlformats.org/officeDocument/2006/relationships/image" Target="../media/image324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6.tmp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tmp"/><Relationship Id="rId2" Type="http://schemas.openxmlformats.org/officeDocument/2006/relationships/image" Target="../media/image327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0.tmp"/><Relationship Id="rId4" Type="http://schemas.openxmlformats.org/officeDocument/2006/relationships/image" Target="../media/image32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tmp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tmp"/><Relationship Id="rId2" Type="http://schemas.openxmlformats.org/officeDocument/2006/relationships/image" Target="../media/image331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4.tmp"/><Relationship Id="rId4" Type="http://schemas.openxmlformats.org/officeDocument/2006/relationships/image" Target="../media/image333.tmp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tmp"/><Relationship Id="rId2" Type="http://schemas.openxmlformats.org/officeDocument/2006/relationships/image" Target="../media/image328.tmp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8.tmp"/><Relationship Id="rId5" Type="http://schemas.openxmlformats.org/officeDocument/2006/relationships/image" Target="../media/image328.tmp"/><Relationship Id="rId4" Type="http://schemas.openxmlformats.org/officeDocument/2006/relationships/image" Target="../media/image337.tmp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tmp"/><Relationship Id="rId2" Type="http://schemas.openxmlformats.org/officeDocument/2006/relationships/image" Target="../media/image339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1.tmp"/><Relationship Id="rId4" Type="http://schemas.openxmlformats.org/officeDocument/2006/relationships/image" Target="../media/image310.tmp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tmp"/><Relationship Id="rId2" Type="http://schemas.openxmlformats.org/officeDocument/2006/relationships/image" Target="../media/image342.tmp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tmp"/><Relationship Id="rId2" Type="http://schemas.openxmlformats.org/officeDocument/2006/relationships/image" Target="../media/image19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5.tmp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tmp"/><Relationship Id="rId2" Type="http://schemas.openxmlformats.org/officeDocument/2006/relationships/image" Target="../media/image346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8.tmp"/><Relationship Id="rId4" Type="http://schemas.openxmlformats.org/officeDocument/2006/relationships/image" Target="../media/image310.tmp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tmp"/><Relationship Id="rId2" Type="http://schemas.openxmlformats.org/officeDocument/2006/relationships/image" Target="../media/image34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1.tmp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tmp"/><Relationship Id="rId2" Type="http://schemas.openxmlformats.org/officeDocument/2006/relationships/image" Target="../media/image352.tmp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tmp"/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6.tmp"/><Relationship Id="rId4" Type="http://schemas.openxmlformats.org/officeDocument/2006/relationships/image" Target="../media/image35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tmp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tmp"/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8.tmp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tmp"/><Relationship Id="rId2" Type="http://schemas.openxmlformats.org/officeDocument/2006/relationships/image" Target="../media/image202.tmp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tmp"/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1.tmp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tmp"/><Relationship Id="rId2" Type="http://schemas.openxmlformats.org/officeDocument/2006/relationships/image" Target="../media/image362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4.tmp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tmp"/><Relationship Id="rId2" Type="http://schemas.openxmlformats.org/officeDocument/2006/relationships/image" Target="../media/image365.tmp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tmp"/><Relationship Id="rId2" Type="http://schemas.openxmlformats.org/officeDocument/2006/relationships/image" Target="../media/image367.tmp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tmp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tmp"/><Relationship Id="rId2" Type="http://schemas.openxmlformats.org/officeDocument/2006/relationships/image" Target="../media/image370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2.tmp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tmp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3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tmp"/><Relationship Id="rId2" Type="http://schemas.openxmlformats.org/officeDocument/2006/relationships/image" Target="../media/image374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6.tmp"/><Relationship Id="rId4" Type="http://schemas.openxmlformats.org/officeDocument/2006/relationships/image" Target="../media/image310.tmp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7.tmp"/><Relationship Id="rId2" Type="http://schemas.openxmlformats.org/officeDocument/2006/relationships/image" Target="../media/image320.tmp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tmp"/><Relationship Id="rId2" Type="http://schemas.openxmlformats.org/officeDocument/2006/relationships/image" Target="../media/image378.tmp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tmp"/><Relationship Id="rId2" Type="http://schemas.openxmlformats.org/officeDocument/2006/relationships/image" Target="../media/image380.tmp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2.tmp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tmp"/><Relationship Id="rId2" Type="http://schemas.openxmlformats.org/officeDocument/2006/relationships/image" Target="../media/image383.tmp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5.tmp"/><Relationship Id="rId2" Type="http://schemas.openxmlformats.org/officeDocument/2006/relationships/image" Target="../media/image202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7.tmp"/><Relationship Id="rId4" Type="http://schemas.openxmlformats.org/officeDocument/2006/relationships/image" Target="../media/image386.tmp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tmp"/><Relationship Id="rId2" Type="http://schemas.openxmlformats.org/officeDocument/2006/relationships/image" Target="../media/image38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0.tmp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tmp"/><Relationship Id="rId2" Type="http://schemas.openxmlformats.org/officeDocument/2006/relationships/image" Target="../media/image391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2.tmp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3.tmp"/><Relationship Id="rId2" Type="http://schemas.openxmlformats.org/officeDocument/2006/relationships/image" Target="../media/image29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6.tmp"/><Relationship Id="rId2" Type="http://schemas.openxmlformats.org/officeDocument/2006/relationships/image" Target="../media/image395.tmp"/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8.tmp"/><Relationship Id="rId2" Type="http://schemas.openxmlformats.org/officeDocument/2006/relationships/image" Target="../media/image397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9.tmp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tmp"/><Relationship Id="rId2" Type="http://schemas.openxmlformats.org/officeDocument/2006/relationships/image" Target="../media/image400.tmp"/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tmp"/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3.tmp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4.tmp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tmp"/><Relationship Id="rId2" Type="http://schemas.openxmlformats.org/officeDocument/2006/relationships/image" Target="../media/image405.tmp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7.tmp"/><Relationship Id="rId2" Type="http://schemas.openxmlformats.org/officeDocument/2006/relationships/image" Target="../media/image202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8.tmp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tmp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9.tmp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tmp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tmp"/><Relationship Id="rId2" Type="http://schemas.openxmlformats.org/officeDocument/2006/relationships/image" Target="../media/image281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2.tmp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tmp"/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4.tmp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tmp"/><Relationship Id="rId2" Type="http://schemas.openxmlformats.org/officeDocument/2006/relationships/image" Target="../media/image415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6.tmp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tmp"/><Relationship Id="rId2" Type="http://schemas.openxmlformats.org/officeDocument/2006/relationships/image" Target="../media/image417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9.tmp"/><Relationship Id="rId4" Type="http://schemas.openxmlformats.org/officeDocument/2006/relationships/image" Target="../media/image328.tmp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tmp"/><Relationship Id="rId2" Type="http://schemas.openxmlformats.org/officeDocument/2006/relationships/image" Target="../media/image420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3.tmp"/><Relationship Id="rId4" Type="http://schemas.openxmlformats.org/officeDocument/2006/relationships/image" Target="../media/image422.tmp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tmp"/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5.tmp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6.tmp"/><Relationship Id="rId2" Type="http://schemas.openxmlformats.org/officeDocument/2006/relationships/image" Target="../media/image324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7.tmp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9.tmp"/><Relationship Id="rId2" Type="http://schemas.openxmlformats.org/officeDocument/2006/relationships/image" Target="../media/image42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0.tmp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tmp"/><Relationship Id="rId2" Type="http://schemas.openxmlformats.org/officeDocument/2006/relationships/image" Target="../media/image281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3.tmp"/><Relationship Id="rId4" Type="http://schemas.openxmlformats.org/officeDocument/2006/relationships/image" Target="../media/image432.tmp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.tmp"/><Relationship Id="rId2" Type="http://schemas.openxmlformats.org/officeDocument/2006/relationships/image" Target="../media/image434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6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tmp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8.tmp"/><Relationship Id="rId2" Type="http://schemas.openxmlformats.org/officeDocument/2006/relationships/image" Target="../media/image437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9.tmp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tmp"/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tmp"/><Relationship Id="rId2" Type="http://schemas.openxmlformats.org/officeDocument/2006/relationships/image" Target="../media/image441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3.tmp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4.tmp"/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6.tmp"/><Relationship Id="rId2" Type="http://schemas.openxmlformats.org/officeDocument/2006/relationships/image" Target="../media/image445.tmp"/><Relationship Id="rId1" Type="http://schemas.openxmlformats.org/officeDocument/2006/relationships/slideLayout" Target="../slideLayouts/slideLayout4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8.tmp"/><Relationship Id="rId2" Type="http://schemas.openxmlformats.org/officeDocument/2006/relationships/image" Target="../media/image447.tmp"/><Relationship Id="rId1" Type="http://schemas.openxmlformats.org/officeDocument/2006/relationships/slideLayout" Target="../slideLayouts/slideLayout4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tmp"/><Relationship Id="rId2" Type="http://schemas.openxmlformats.org/officeDocument/2006/relationships/image" Target="../media/image44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1.tmp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3.tmp"/><Relationship Id="rId2" Type="http://schemas.openxmlformats.org/officeDocument/2006/relationships/image" Target="../media/image452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4.tmp"/><Relationship Id="rId4" Type="http://schemas.openxmlformats.org/officeDocument/2006/relationships/image" Target="../media/image328.tmp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tmp"/><Relationship Id="rId2" Type="http://schemas.openxmlformats.org/officeDocument/2006/relationships/image" Target="../media/image455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6.tmp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8.tmp"/><Relationship Id="rId2" Type="http://schemas.openxmlformats.org/officeDocument/2006/relationships/image" Target="../media/image457.tm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tmp"/><Relationship Id="rId4" Type="http://schemas.openxmlformats.org/officeDocument/2006/relationships/image" Target="../media/image5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tmp"/><Relationship Id="rId4" Type="http://schemas.openxmlformats.org/officeDocument/2006/relationships/image" Target="../media/image64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tmp"/><Relationship Id="rId4" Type="http://schemas.openxmlformats.org/officeDocument/2006/relationships/image" Target="../media/image71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tmp"/><Relationship Id="rId4" Type="http://schemas.openxmlformats.org/officeDocument/2006/relationships/image" Target="../media/image7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tmp"/><Relationship Id="rId4" Type="http://schemas.openxmlformats.org/officeDocument/2006/relationships/image" Target="../media/image90.tm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6.tmp"/><Relationship Id="rId4" Type="http://schemas.openxmlformats.org/officeDocument/2006/relationships/image" Target="../media/image95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mp"/><Relationship Id="rId2" Type="http://schemas.openxmlformats.org/officeDocument/2006/relationships/image" Target="../media/image102.tmp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mp"/><Relationship Id="rId2" Type="http://schemas.openxmlformats.org/officeDocument/2006/relationships/image" Target="../media/image104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tmp"/><Relationship Id="rId4" Type="http://schemas.openxmlformats.org/officeDocument/2006/relationships/image" Target="../media/image106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tmp"/><Relationship Id="rId2" Type="http://schemas.openxmlformats.org/officeDocument/2006/relationships/image" Target="../media/image10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1.tmp"/><Relationship Id="rId4" Type="http://schemas.openxmlformats.org/officeDocument/2006/relationships/image" Target="../media/image110.tm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tmp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tmp"/><Relationship Id="rId2" Type="http://schemas.openxmlformats.org/officeDocument/2006/relationships/image" Target="../media/image11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m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tmp"/><Relationship Id="rId2" Type="http://schemas.openxmlformats.org/officeDocument/2006/relationships/image" Target="../media/image117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9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tmp"/><Relationship Id="rId2" Type="http://schemas.openxmlformats.org/officeDocument/2006/relationships/image" Target="../media/image120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2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tmp"/><Relationship Id="rId2" Type="http://schemas.openxmlformats.org/officeDocument/2006/relationships/image" Target="../media/image123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6.tmp"/><Relationship Id="rId4" Type="http://schemas.openxmlformats.org/officeDocument/2006/relationships/image" Target="../media/image125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tmp"/><Relationship Id="rId2" Type="http://schemas.openxmlformats.org/officeDocument/2006/relationships/image" Target="../media/image127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tmp"/><Relationship Id="rId2" Type="http://schemas.openxmlformats.org/officeDocument/2006/relationships/image" Target="../media/image130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2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4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tmp"/><Relationship Id="rId2" Type="http://schemas.openxmlformats.org/officeDocument/2006/relationships/image" Target="../media/image135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7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9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1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3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tmp"/><Relationship Id="rId2" Type="http://schemas.openxmlformats.org/officeDocument/2006/relationships/image" Target="../media/image144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7.tmp"/><Relationship Id="rId4" Type="http://schemas.openxmlformats.org/officeDocument/2006/relationships/image" Target="../media/image146.tm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tmp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4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1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tmp"/><Relationship Id="rId2" Type="http://schemas.openxmlformats.org/officeDocument/2006/relationships/image" Target="../media/image152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5.tmp"/><Relationship Id="rId4" Type="http://schemas.openxmlformats.org/officeDocument/2006/relationships/image" Target="../media/image154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tmp"/><Relationship Id="rId2" Type="http://schemas.openxmlformats.org/officeDocument/2006/relationships/image" Target="../media/image15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8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tmp"/><Relationship Id="rId2" Type="http://schemas.openxmlformats.org/officeDocument/2006/relationships/image" Target="../media/image15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1.tm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tmp"/><Relationship Id="rId2" Type="http://schemas.openxmlformats.org/officeDocument/2006/relationships/image" Target="../media/image162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4.tm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tmp"/><Relationship Id="rId2" Type="http://schemas.openxmlformats.org/officeDocument/2006/relationships/image" Target="../media/image165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8.tmp"/><Relationship Id="rId4" Type="http://schemas.openxmlformats.org/officeDocument/2006/relationships/image" Target="../media/image167.tm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tmp"/><Relationship Id="rId2" Type="http://schemas.openxmlformats.org/officeDocument/2006/relationships/image" Target="../media/image16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m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3.tm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tmp"/><Relationship Id="rId2" Type="http://schemas.openxmlformats.org/officeDocument/2006/relationships/image" Target="../media/image174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7.tmp"/><Relationship Id="rId4" Type="http://schemas.openxmlformats.org/officeDocument/2006/relationships/image" Target="../media/image176.tm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1.tmp"/><Relationship Id="rId5" Type="http://schemas.openxmlformats.org/officeDocument/2006/relationships/image" Target="../media/image180.tmp"/><Relationship Id="rId4" Type="http://schemas.openxmlformats.org/officeDocument/2006/relationships/image" Target="../media/image179.tm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3.tm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tmp"/><Relationship Id="rId2" Type="http://schemas.openxmlformats.org/officeDocument/2006/relationships/image" Target="../media/image184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7.tmp"/><Relationship Id="rId4" Type="http://schemas.openxmlformats.org/officeDocument/2006/relationships/image" Target="../media/image186.tm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tmp"/><Relationship Id="rId2" Type="http://schemas.openxmlformats.org/officeDocument/2006/relationships/image" Target="../media/image18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1.tmp"/><Relationship Id="rId4" Type="http://schemas.openxmlformats.org/officeDocument/2006/relationships/image" Target="../media/image190.tmp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tmp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tmp"/><Relationship Id="rId2" Type="http://schemas.openxmlformats.org/officeDocument/2006/relationships/image" Target="../media/image193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6.tmp"/><Relationship Id="rId4" Type="http://schemas.openxmlformats.org/officeDocument/2006/relationships/image" Target="../media/image195.tmp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tmp"/><Relationship Id="rId3" Type="http://schemas.openxmlformats.org/officeDocument/2006/relationships/image" Target="../media/image197.tmp"/><Relationship Id="rId7" Type="http://schemas.openxmlformats.org/officeDocument/2006/relationships/image" Target="../media/image20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tmp"/><Relationship Id="rId5" Type="http://schemas.openxmlformats.org/officeDocument/2006/relationships/image" Target="../media/image1.tmp"/><Relationship Id="rId4" Type="http://schemas.openxmlformats.org/officeDocument/2006/relationships/image" Target="../media/image198.tm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tmp"/><Relationship Id="rId2" Type="http://schemas.openxmlformats.org/officeDocument/2006/relationships/image" Target="../media/image202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tmp"/><Relationship Id="rId2" Type="http://schemas.openxmlformats.org/officeDocument/2006/relationships/image" Target="../media/image205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7.tm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tmp"/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0.tm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tmp"/><Relationship Id="rId2" Type="http://schemas.openxmlformats.org/officeDocument/2006/relationships/image" Target="../media/image211.tmp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tmp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tmp"/><Relationship Id="rId2" Type="http://schemas.openxmlformats.org/officeDocument/2006/relationships/image" Target="../media/image213.tmp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tmp"/><Relationship Id="rId2" Type="http://schemas.openxmlformats.org/officeDocument/2006/relationships/image" Target="../media/image199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7.tmp"/><Relationship Id="rId4" Type="http://schemas.openxmlformats.org/officeDocument/2006/relationships/image" Target="../media/image216.tm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tmp"/><Relationship Id="rId2" Type="http://schemas.openxmlformats.org/officeDocument/2006/relationships/image" Target="../media/image201.tmp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tmp"/><Relationship Id="rId2" Type="http://schemas.openxmlformats.org/officeDocument/2006/relationships/image" Target="../media/image202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1.tmp"/><Relationship Id="rId4" Type="http://schemas.openxmlformats.org/officeDocument/2006/relationships/image" Target="../media/image220.tmp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tmp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tmp"/><Relationship Id="rId2" Type="http://schemas.openxmlformats.org/officeDocument/2006/relationships/image" Target="../media/image22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m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tmp"/><Relationship Id="rId2" Type="http://schemas.openxmlformats.org/officeDocument/2006/relationships/image" Target="../media/image226.tmp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tmp"/><Relationship Id="rId2" Type="http://schemas.openxmlformats.org/officeDocument/2006/relationships/image" Target="../media/image22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1.tmp"/><Relationship Id="rId4" Type="http://schemas.openxmlformats.org/officeDocument/2006/relationships/image" Target="../media/image230.tm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tmp"/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4.tmp"/><Relationship Id="rId4" Type="http://schemas.openxmlformats.org/officeDocument/2006/relationships/image" Target="../media/image233.tm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tmp"/><Relationship Id="rId2" Type="http://schemas.openxmlformats.org/officeDocument/2006/relationships/image" Target="../media/image235.tmp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tmp"/><Relationship Id="rId2" Type="http://schemas.openxmlformats.org/officeDocument/2006/relationships/image" Target="../media/image237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9.tm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tmp"/><Relationship Id="rId2" Type="http://schemas.openxmlformats.org/officeDocument/2006/relationships/image" Target="../media/image240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2.tm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tmp"/><Relationship Id="rId2" Type="http://schemas.openxmlformats.org/officeDocument/2006/relationships/image" Target="../media/image24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5.tm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tmp"/><Relationship Id="rId2" Type="http://schemas.openxmlformats.org/officeDocument/2006/relationships/image" Target="../media/image246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8.tm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tmp"/><Relationship Id="rId2" Type="http://schemas.openxmlformats.org/officeDocument/2006/relationships/image" Target="../media/image249.tmp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tmp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tmp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5.tmp"/><Relationship Id="rId5" Type="http://schemas.openxmlformats.org/officeDocument/2006/relationships/image" Target="../media/image254.tmp"/><Relationship Id="rId4" Type="http://schemas.openxmlformats.org/officeDocument/2006/relationships/image" Target="../media/image253.tm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7.tmp"/><Relationship Id="rId5" Type="http://schemas.openxmlformats.org/officeDocument/2006/relationships/image" Target="../media/image254.tmp"/><Relationship Id="rId4" Type="http://schemas.openxmlformats.org/officeDocument/2006/relationships/image" Target="../media/image256.tm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tmp"/><Relationship Id="rId2" Type="http://schemas.openxmlformats.org/officeDocument/2006/relationships/image" Target="../media/image258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1.tmp"/><Relationship Id="rId4" Type="http://schemas.openxmlformats.org/officeDocument/2006/relationships/image" Target="../media/image260.tmp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tmp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tmp"/><Relationship Id="rId2" Type="http://schemas.openxmlformats.org/officeDocument/2006/relationships/image" Target="../media/image26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5.tmp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tmp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tmp"/><Relationship Id="rId2" Type="http://schemas.openxmlformats.org/officeDocument/2006/relationships/image" Target="../media/image205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8.tm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tmp"/><Relationship Id="rId2" Type="http://schemas.openxmlformats.org/officeDocument/2006/relationships/image" Target="../media/image269.tmp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92100"/>
            <a:ext cx="11303000" cy="6273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br>
              <a:rPr lang="en-US" sz="10000" b="1" dirty="0">
                <a:latin typeface="KG Miss Kindergarten" panose="02000000000000000000" pitchFamily="2" charset="0"/>
              </a:rPr>
            </a:br>
            <a:r>
              <a:rPr lang="en-US" sz="6600" b="1" dirty="0">
                <a:latin typeface="KG Miss Kindergarten" panose="02000000000000000000" pitchFamily="2" charset="0"/>
              </a:rPr>
              <a:t>Get Ready!</a:t>
            </a:r>
            <a:br>
              <a:rPr lang="en-US" sz="6600" b="1" dirty="0">
                <a:latin typeface="KG Miss Kindergarten" panose="02000000000000000000" pitchFamily="2" charset="0"/>
              </a:rPr>
            </a:br>
            <a:r>
              <a:rPr lang="en-US" sz="6600" b="1" dirty="0">
                <a:latin typeface="KG Miss Kindergarten" panose="02000000000000000000" pitchFamily="2" charset="0"/>
              </a:rPr>
              <a:t>We’re going to </a:t>
            </a:r>
            <a:br>
              <a:rPr lang="en-US" sz="6600" b="1" dirty="0">
                <a:latin typeface="KG Miss Kindergarten" panose="02000000000000000000" pitchFamily="2" charset="0"/>
              </a:rPr>
            </a:b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V</a:t>
            </a:r>
            <a:r>
              <a:rPr lang="en-US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I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S</a:t>
            </a: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U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A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L</a:t>
            </a:r>
            <a:r>
              <a:rPr lang="en-US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I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Z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E</a:t>
            </a:r>
            <a:r>
              <a:rPr lang="en-US" sz="6600" b="1" dirty="0">
                <a:latin typeface="KG Miss Kindergarten" panose="02000000000000000000" pitchFamily="2" charset="0"/>
              </a:rPr>
              <a:t> </a:t>
            </a:r>
            <a:br>
              <a:rPr lang="en-US" sz="6600" b="1" dirty="0">
                <a:latin typeface="KG Miss Kindergarten" panose="02000000000000000000" pitchFamily="2" charset="0"/>
              </a:rPr>
            </a:br>
            <a:r>
              <a:rPr lang="en-US" sz="6600" b="1" dirty="0">
                <a:latin typeface="KG Miss Kindergarten" panose="02000000000000000000" pitchFamily="2" charset="0"/>
              </a:rPr>
              <a:t>our</a:t>
            </a:r>
            <a:br>
              <a:rPr lang="en-US" sz="6600" b="1" dirty="0">
                <a:latin typeface="KG Miss Kindergarten" panose="02000000000000000000" pitchFamily="2" charset="0"/>
              </a:rPr>
            </a:br>
            <a:r>
              <a:rPr lang="en-US" sz="6600" b="1" dirty="0">
                <a:latin typeface="KG Miss Kindergarten" panose="02000000000000000000" pitchFamily="2" charset="0"/>
              </a:rPr>
              <a:t>ADDITION FACTS!</a:t>
            </a:r>
            <a:br>
              <a:rPr lang="en-US" sz="12000" b="1" dirty="0">
                <a:latin typeface="KG Miss Kindergarten" panose="02000000000000000000" pitchFamily="2" charset="0"/>
              </a:rPr>
            </a:br>
            <a:endParaRPr lang="en-US" sz="12000" b="1" dirty="0">
              <a:latin typeface="KG Miss Kindergarte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13" y="292100"/>
            <a:ext cx="2124371" cy="242921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70" y="5746636"/>
            <a:ext cx="6125430" cy="81926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6" y="145000"/>
            <a:ext cx="6144482" cy="77163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6" y="1863651"/>
            <a:ext cx="2054169" cy="235782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0" y="5503714"/>
            <a:ext cx="3219899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16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2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3 </a:t>
            </a:r>
            <a:r>
              <a:rPr lang="en-US" sz="12500" b="1" dirty="0">
                <a:latin typeface="KG Miss Kindergarten" panose="02000000000000000000" pitchFamily="2" charset="0"/>
              </a:rPr>
              <a:t>= 5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99" y="1688385"/>
            <a:ext cx="6977802" cy="25720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21" y="4260408"/>
            <a:ext cx="4929367" cy="2177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2" y="4449093"/>
            <a:ext cx="6216331" cy="16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– 7 = 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23767" y="2285774"/>
            <a:ext cx="6544465" cy="1545996"/>
            <a:chOff x="-1" y="5188631"/>
            <a:chExt cx="6544465" cy="154599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188631"/>
              <a:ext cx="6544465" cy="1473426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58055" y="5558970"/>
              <a:ext cx="296091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99" y="4412343"/>
            <a:ext cx="7525800" cy="202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6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15 – 10 = 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37741" y="1157213"/>
            <a:ext cx="2902803" cy="4274683"/>
            <a:chOff x="4644598" y="1189676"/>
            <a:chExt cx="2902803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598" y="1690688"/>
              <a:ext cx="2902803" cy="3272658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935182" y="1189676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5869" y="2828248"/>
            <a:ext cx="5505570" cy="1279295"/>
            <a:chOff x="252064" y="5431896"/>
            <a:chExt cx="6341495" cy="1484156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64" y="5431896"/>
              <a:ext cx="6341495" cy="1358026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282868" y="5740395"/>
              <a:ext cx="237324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67" y="5074720"/>
            <a:ext cx="8893066" cy="1534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5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– 5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6" y="2333472"/>
            <a:ext cx="7535327" cy="2191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71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13 – 10 = 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03061" y="1258887"/>
            <a:ext cx="3174628" cy="4274683"/>
            <a:chOff x="4430833" y="1291545"/>
            <a:chExt cx="3174628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833" y="1690688"/>
              <a:ext cx="3174628" cy="3476398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790038" y="1291545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5279" y="2704986"/>
            <a:ext cx="5841671" cy="1518672"/>
            <a:chOff x="265826" y="5101769"/>
            <a:chExt cx="6110286" cy="158931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26" y="5446186"/>
              <a:ext cx="6110286" cy="124490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311897" y="5101769"/>
              <a:ext cx="382065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7" y="5134428"/>
            <a:ext cx="9143926" cy="1549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8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– 3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6" y="2347761"/>
            <a:ext cx="7535327" cy="2162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– 0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46" y="1690688"/>
            <a:ext cx="6443307" cy="18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– 3 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96805" y="1586358"/>
            <a:ext cx="6798390" cy="1931645"/>
            <a:chOff x="2704006" y="1690688"/>
            <a:chExt cx="6783988" cy="192755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006" y="1690688"/>
              <a:ext cx="6783988" cy="1927553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542572" y="209427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5701418" y="209806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6882583" y="209427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8107" y="5345319"/>
            <a:ext cx="5800807" cy="988264"/>
            <a:chOff x="208107" y="5345318"/>
            <a:chExt cx="6900746" cy="117565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07" y="5509038"/>
              <a:ext cx="6900746" cy="790162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863600" y="5345318"/>
              <a:ext cx="173462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069" y="1799472"/>
            <a:ext cx="1653931" cy="2898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65688" y="1263192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53" y="5082762"/>
            <a:ext cx="4769435" cy="1513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0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– 4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34" y="2326909"/>
            <a:ext cx="8211531" cy="2143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2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– 2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33" y="2419209"/>
            <a:ext cx="8584734" cy="2297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3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– 8 = 4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38" y="2362724"/>
            <a:ext cx="9096123" cy="2659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2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0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7 </a:t>
            </a:r>
            <a:r>
              <a:rPr lang="en-US" sz="12500" b="1" dirty="0">
                <a:latin typeface="KG Miss Kindergarten" panose="02000000000000000000" pitchFamily="2" charset="0"/>
              </a:rPr>
              <a:t>= 7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63" y="1690688"/>
            <a:ext cx="4225474" cy="189840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00" y="4489583"/>
            <a:ext cx="5204799" cy="1780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8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13 – 5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46" y="2467064"/>
            <a:ext cx="8188308" cy="2119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8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– 4 = 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0216" y="5352801"/>
            <a:ext cx="5823961" cy="881447"/>
            <a:chOff x="160216" y="5352801"/>
            <a:chExt cx="7767885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16" y="5451431"/>
              <a:ext cx="7767885" cy="978398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444010" y="5352801"/>
              <a:ext cx="240227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20" y="1737183"/>
            <a:ext cx="1592382" cy="3482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1512" y="1044357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07071" y="1620439"/>
            <a:ext cx="1688956" cy="3669400"/>
            <a:chOff x="5251522" y="1632632"/>
            <a:chExt cx="1688956" cy="36694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522" y="1690688"/>
              <a:ext cx="1688956" cy="3611344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5453235" y="3612829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453235" y="295488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453235" y="228726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5438721" y="163263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27" y="5219589"/>
            <a:ext cx="4557197" cy="1467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7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– 0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06" y="1690688"/>
            <a:ext cx="6783988" cy="19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– 6 - 10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73397" y="1324158"/>
            <a:ext cx="3221892" cy="4274683"/>
            <a:chOff x="4485054" y="1324158"/>
            <a:chExt cx="3221892" cy="427468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054" y="1690688"/>
              <a:ext cx="3221892" cy="3541622"/>
            </a:xfrm>
            <a:prstGeom prst="rect">
              <a:avLst/>
            </a:prstGeom>
          </p:spPr>
        </p:pic>
        <p:sp>
          <p:nvSpPr>
            <p:cNvPr id="3" name="Multiply 2"/>
            <p:cNvSpPr/>
            <p:nvPr/>
          </p:nvSpPr>
          <p:spPr>
            <a:xfrm>
              <a:off x="6337718" y="1324158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9965" y="2675856"/>
            <a:ext cx="5664282" cy="1371600"/>
            <a:chOff x="124142" y="5445350"/>
            <a:chExt cx="6213576" cy="150461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42" y="5445350"/>
              <a:ext cx="6213576" cy="1325563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66754" y="5774304"/>
              <a:ext cx="257644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89" y="5232310"/>
            <a:ext cx="7497221" cy="1390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15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– 9 = 5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54" y="2248409"/>
            <a:ext cx="8636691" cy="2802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3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– 9 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79080" y="1553029"/>
            <a:ext cx="1633839" cy="3720639"/>
            <a:chOff x="5210024" y="1669867"/>
            <a:chExt cx="1771952" cy="4035155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024" y="1690688"/>
              <a:ext cx="1771952" cy="4014334"/>
            </a:xfrm>
            <a:prstGeom prst="rect">
              <a:avLst/>
            </a:prstGeom>
          </p:spPr>
        </p:pic>
        <p:sp>
          <p:nvSpPr>
            <p:cNvPr id="5" name="Multiply 4"/>
            <p:cNvSpPr/>
            <p:nvPr/>
          </p:nvSpPr>
          <p:spPr>
            <a:xfrm>
              <a:off x="5430236" y="388200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5408376" y="317392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166777" y="317117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6146234" y="468273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430236" y="464370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437483" y="2431569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6195884" y="240405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5410298" y="166986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6169752" y="388630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17" y="5389862"/>
            <a:ext cx="4813560" cy="136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4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– 10 - 8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94218" y="1316946"/>
            <a:ext cx="2773850" cy="4274683"/>
            <a:chOff x="4709075" y="1356858"/>
            <a:chExt cx="2773850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075" y="1980058"/>
              <a:ext cx="2773850" cy="3088076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906153" y="1356858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1824" y="2656460"/>
            <a:ext cx="5784176" cy="1595654"/>
            <a:chOff x="152758" y="5217886"/>
            <a:chExt cx="5784176" cy="1595654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58" y="5546220"/>
              <a:ext cx="5784176" cy="126732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78158" y="5217886"/>
              <a:ext cx="359555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68" y="5361296"/>
            <a:ext cx="7725663" cy="1196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572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13 – 9 = 4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38" y="2262249"/>
            <a:ext cx="8595123" cy="270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4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– 3 = 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74346" y="1690688"/>
            <a:ext cx="6443307" cy="1831256"/>
            <a:chOff x="2874346" y="1690688"/>
            <a:chExt cx="6443307" cy="183125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346" y="1690688"/>
              <a:ext cx="6443307" cy="1831256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3485138" y="196419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4557688" y="2005779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5659259" y="200578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96" y="4734751"/>
            <a:ext cx="5384006" cy="157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98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– 4 = 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04006" y="1690688"/>
            <a:ext cx="6783988" cy="1927553"/>
            <a:chOff x="2704006" y="1690688"/>
            <a:chExt cx="6783988" cy="192755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006" y="1690688"/>
              <a:ext cx="6783988" cy="1927553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3274144" y="209427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4520382" y="209244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5711250" y="207839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887499" y="209244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27" y="4574975"/>
            <a:ext cx="6021587" cy="1666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3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8 </a:t>
            </a:r>
            <a:r>
              <a:rPr lang="en-US" sz="12500" b="1" dirty="0">
                <a:latin typeface="KG Miss Kindergarten" panose="02000000000000000000" pitchFamily="2" charset="0"/>
              </a:rPr>
              <a:t>= 11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598003"/>
            <a:ext cx="3819274" cy="144828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19714" y="1569222"/>
            <a:ext cx="3145566" cy="3353728"/>
            <a:chOff x="8208234" y="1462112"/>
            <a:chExt cx="3145566" cy="335372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234" y="1462112"/>
              <a:ext cx="3145566" cy="3353728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8717280" y="1965960"/>
              <a:ext cx="2026920" cy="11730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8767557" y="2459783"/>
              <a:ext cx="2026920" cy="11730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34" y="4815840"/>
            <a:ext cx="7525800" cy="1867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6086"/>
            <a:ext cx="7848911" cy="10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– 1 = 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5411510"/>
            <a:ext cx="6400800" cy="1122218"/>
            <a:chOff x="0" y="5411509"/>
            <a:chExt cx="6705600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01113"/>
              <a:ext cx="6705600" cy="796450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764809" y="5411509"/>
              <a:ext cx="936334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04479" y="1690688"/>
            <a:ext cx="1583041" cy="3520902"/>
            <a:chOff x="5304479" y="1690688"/>
            <a:chExt cx="1583041" cy="3520902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4479" y="1690688"/>
              <a:ext cx="1583041" cy="3520902"/>
            </a:xfrm>
            <a:prstGeom prst="rect">
              <a:avLst/>
            </a:prstGeom>
          </p:spPr>
        </p:pic>
        <p:sp>
          <p:nvSpPr>
            <p:cNvPr id="6" name="Multiply 5"/>
            <p:cNvSpPr/>
            <p:nvPr/>
          </p:nvSpPr>
          <p:spPr>
            <a:xfrm>
              <a:off x="6095999" y="294590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79" y="5225716"/>
            <a:ext cx="4697469" cy="1308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5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latin typeface="KG Miss Kindergarten" panose="02000000000000000000" pitchFamily="2" charset="0"/>
              </a:rPr>
              <a:t>9 – 4 = 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5604" y="1611085"/>
            <a:ext cx="5680677" cy="1611086"/>
            <a:chOff x="185604" y="1611085"/>
            <a:chExt cx="5680677" cy="161108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04" y="1823041"/>
              <a:ext cx="5680677" cy="1399130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272689" y="1611085"/>
              <a:ext cx="1734620" cy="1110343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89255" y="5572449"/>
            <a:ext cx="6502745" cy="1175657"/>
            <a:chOff x="5689255" y="5659533"/>
            <a:chExt cx="6502745" cy="1175657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255" y="5919753"/>
              <a:ext cx="6502745" cy="655219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7772238" y="5659533"/>
              <a:ext cx="173462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67925" y="1095696"/>
            <a:ext cx="1877866" cy="4021762"/>
            <a:chOff x="8567925" y="1095696"/>
            <a:chExt cx="1877866" cy="4021762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925" y="1095696"/>
              <a:ext cx="1877866" cy="4021762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9564914" y="406687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9564914" y="336990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9564914" y="256760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9564914" y="183483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6" y="3810347"/>
            <a:ext cx="5686594" cy="1849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4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– 0 = 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44" y="2044170"/>
            <a:ext cx="4455312" cy="19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– 8 = 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5568245"/>
            <a:ext cx="6025390" cy="1021242"/>
            <a:chOff x="0" y="5568244"/>
            <a:chExt cx="6936448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9120"/>
              <a:ext cx="6936448" cy="895851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139209" y="5568244"/>
              <a:ext cx="3360219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23" y="784729"/>
            <a:ext cx="1458040" cy="4590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5467" y="381575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sp>
        <p:nvSpPr>
          <p:cNvPr id="8" name="Multiply 7"/>
          <p:cNvSpPr/>
          <p:nvPr/>
        </p:nvSpPr>
        <p:spPr>
          <a:xfrm>
            <a:off x="5409693" y="4559566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5417575" y="3081585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153512" y="3068086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126490" y="2347799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5409693" y="2347800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172318" y="3835119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393172" y="3818076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57067" y="1572306"/>
            <a:ext cx="1877866" cy="4021762"/>
            <a:chOff x="5157067" y="1572306"/>
            <a:chExt cx="1877866" cy="4021762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067" y="1572306"/>
              <a:ext cx="1877866" cy="4021762"/>
            </a:xfrm>
            <a:prstGeom prst="rect">
              <a:avLst/>
            </a:prstGeom>
          </p:spPr>
        </p:pic>
        <p:sp>
          <p:nvSpPr>
            <p:cNvPr id="9" name="Multiply 8"/>
            <p:cNvSpPr/>
            <p:nvPr/>
          </p:nvSpPr>
          <p:spPr>
            <a:xfrm>
              <a:off x="6166777" y="457857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Multiply 15"/>
            <p:cNvSpPr/>
            <p:nvPr/>
          </p:nvSpPr>
          <p:spPr>
            <a:xfrm>
              <a:off x="5434096" y="455777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Multiply 16"/>
            <p:cNvSpPr/>
            <p:nvPr/>
          </p:nvSpPr>
          <p:spPr>
            <a:xfrm>
              <a:off x="5441978" y="307979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Multiply 17"/>
            <p:cNvSpPr/>
            <p:nvPr/>
          </p:nvSpPr>
          <p:spPr>
            <a:xfrm>
              <a:off x="6177915" y="306629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Multiply 18"/>
            <p:cNvSpPr/>
            <p:nvPr/>
          </p:nvSpPr>
          <p:spPr>
            <a:xfrm>
              <a:off x="6150893" y="234600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Multiply 19"/>
            <p:cNvSpPr/>
            <p:nvPr/>
          </p:nvSpPr>
          <p:spPr>
            <a:xfrm>
              <a:off x="5434096" y="234600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Multiply 20"/>
            <p:cNvSpPr/>
            <p:nvPr/>
          </p:nvSpPr>
          <p:spPr>
            <a:xfrm>
              <a:off x="6196721" y="383332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Multiply 21"/>
            <p:cNvSpPr/>
            <p:nvPr/>
          </p:nvSpPr>
          <p:spPr>
            <a:xfrm>
              <a:off x="5417575" y="381628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55" y="5331554"/>
            <a:ext cx="4632802" cy="1320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– 8 = 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21045" y="2219466"/>
            <a:ext cx="6349909" cy="1539733"/>
            <a:chOff x="354339" y="4773980"/>
            <a:chExt cx="6349909" cy="153973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9" y="4773980"/>
              <a:ext cx="6349909" cy="1539733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457039" y="5138056"/>
              <a:ext cx="333119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56" y="4447635"/>
            <a:ext cx="7592485" cy="196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8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– 0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67" y="1690688"/>
            <a:ext cx="1877866" cy="402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– 6 = 4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70902" y="1606806"/>
            <a:ext cx="1495956" cy="3669019"/>
            <a:chOff x="5470902" y="1606806"/>
            <a:chExt cx="1495956" cy="366901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902" y="1690688"/>
              <a:ext cx="1495956" cy="3585137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266809" y="226703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5664052" y="289093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6272216" y="289093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262256" y="160680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664052" y="226703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651825" y="160680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5251" y="5551220"/>
            <a:ext cx="6320496" cy="1175657"/>
            <a:chOff x="145251" y="5551220"/>
            <a:chExt cx="6320496" cy="1175657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51" y="5743969"/>
              <a:ext cx="6320496" cy="732104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1748810" y="5551220"/>
              <a:ext cx="2532904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20" y="5426757"/>
            <a:ext cx="4854576" cy="130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9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– 1 =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43641" y="1690688"/>
            <a:ext cx="6704717" cy="1940838"/>
            <a:chOff x="2743641" y="1690688"/>
            <a:chExt cx="6704717" cy="194083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641" y="1690688"/>
              <a:ext cx="6704717" cy="1940838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572003" y="213277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272" y="5348307"/>
            <a:ext cx="6571943" cy="1175657"/>
            <a:chOff x="125215" y="5609766"/>
            <a:chExt cx="6571943" cy="117565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5" y="5837653"/>
              <a:ext cx="6571943" cy="693775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689267" y="5609766"/>
              <a:ext cx="921819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858" y="1210908"/>
            <a:ext cx="1619724" cy="1843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9569" y="704740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06" y="4233099"/>
            <a:ext cx="4770304" cy="1343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5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17 – 10 = 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77527" y="1027906"/>
            <a:ext cx="2923964" cy="4303713"/>
            <a:chOff x="4529527" y="1226230"/>
            <a:chExt cx="2923964" cy="430371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527" y="1858138"/>
              <a:ext cx="2923964" cy="3192834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804554" y="1226230"/>
              <a:ext cx="928589" cy="430371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0684" y="2470196"/>
            <a:ext cx="5921522" cy="1602943"/>
            <a:chOff x="69987" y="5000170"/>
            <a:chExt cx="5921522" cy="1602943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8" y="5218422"/>
              <a:ext cx="5921521" cy="1384691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69987" y="5000170"/>
              <a:ext cx="383435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6" y="5070899"/>
            <a:ext cx="8569645" cy="1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1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– 6 = 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171" y="654272"/>
            <a:ext cx="1591886" cy="4327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4424" y="183184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86174" y="1668501"/>
            <a:ext cx="1838740" cy="4054656"/>
            <a:chOff x="5186174" y="1668501"/>
            <a:chExt cx="1819652" cy="4012565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174" y="1668501"/>
              <a:ext cx="1819652" cy="4012565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5400844" y="387812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421895" y="314015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6158862" y="387812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6150946" y="314015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6142324" y="461608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5392575" y="462717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76" y="5096263"/>
            <a:ext cx="4765638" cy="150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0" y="5725592"/>
            <a:ext cx="6001925" cy="1043060"/>
            <a:chOff x="0" y="5725592"/>
            <a:chExt cx="6001925" cy="1043060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51743"/>
              <a:ext cx="6001925" cy="744600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932363" y="5725592"/>
              <a:ext cx="2275294" cy="1043060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925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9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8 </a:t>
            </a:r>
            <a:r>
              <a:rPr lang="en-US" sz="12500" b="1" dirty="0">
                <a:latin typeface="KG Miss Kindergarten" panose="02000000000000000000" pitchFamily="2" charset="0"/>
              </a:rPr>
              <a:t>= 17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8" y="1690688"/>
            <a:ext cx="6960608" cy="16468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460431" y="2123790"/>
            <a:ext cx="3321540" cy="3744748"/>
            <a:chOff x="8489460" y="1398076"/>
            <a:chExt cx="3321540" cy="374474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460" y="1398076"/>
              <a:ext cx="3321540" cy="3744748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 flipV="1">
              <a:off x="9570720" y="1866424"/>
              <a:ext cx="1676400" cy="1295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2" y="4514254"/>
            <a:ext cx="7459116" cy="2038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2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latin typeface="KG Miss Kindergarten" panose="02000000000000000000" pitchFamily="2" charset="0"/>
              </a:rPr>
              <a:t>6 – 3 = 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0392" y="5682343"/>
            <a:ext cx="6021485" cy="1175657"/>
            <a:chOff x="180392" y="5682343"/>
            <a:chExt cx="6021485" cy="1175657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2" y="5973495"/>
              <a:ext cx="6021485" cy="674047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1554485" y="5682343"/>
              <a:ext cx="1333858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0392" y="2055269"/>
            <a:ext cx="5883529" cy="1576930"/>
            <a:chOff x="180392" y="2055269"/>
            <a:chExt cx="5883529" cy="157693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2" y="2055269"/>
              <a:ext cx="5883529" cy="1457187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311895" y="2456542"/>
              <a:ext cx="173462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39814" y="781469"/>
            <a:ext cx="1822960" cy="4004786"/>
            <a:chOff x="8722100" y="1014775"/>
            <a:chExt cx="1822960" cy="400478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100" y="1027906"/>
              <a:ext cx="1822960" cy="3991655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9020161" y="253913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9004398" y="176617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8988635" y="101477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64" y="5064811"/>
            <a:ext cx="4722169" cy="1547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0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– 2 = 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86174" y="1690689"/>
            <a:ext cx="1635745" cy="3607026"/>
            <a:chOff x="5186174" y="1690688"/>
            <a:chExt cx="1819652" cy="4012565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174" y="1690688"/>
              <a:ext cx="1819652" cy="4012565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5413906" y="242669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5413906" y="169068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19" y="5068580"/>
            <a:ext cx="5174843" cy="1528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1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latin typeface="KG Miss Kindergarten" panose="02000000000000000000" pitchFamily="2" charset="0"/>
              </a:rPr>
              <a:t>8 – 3 = 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3066" y="4235673"/>
            <a:ext cx="5985225" cy="1175657"/>
            <a:chOff x="260692" y="5067276"/>
            <a:chExt cx="5985225" cy="1175657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92" y="5228728"/>
              <a:ext cx="5985225" cy="736643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2337686" y="5067276"/>
              <a:ext cx="1479571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2033796"/>
            <a:ext cx="5974573" cy="1453219"/>
            <a:chOff x="0" y="2033796"/>
            <a:chExt cx="5974573" cy="145321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33796"/>
              <a:ext cx="5974573" cy="1327683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603066" y="2311358"/>
              <a:ext cx="151602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92168" y="810936"/>
            <a:ext cx="1819652" cy="4012565"/>
            <a:chOff x="8322911" y="1584484"/>
            <a:chExt cx="1819652" cy="4012565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911" y="1584484"/>
              <a:ext cx="1819652" cy="4012565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9303986" y="456204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9280270" y="383605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9280270" y="308553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80" y="5133768"/>
            <a:ext cx="4800283" cy="1615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0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– 6 = 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" y="5342938"/>
            <a:ext cx="5526367" cy="912720"/>
            <a:chOff x="0" y="5342937"/>
            <a:chExt cx="7118407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9762"/>
              <a:ext cx="7118407" cy="823952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458522" y="5342937"/>
              <a:ext cx="2895763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898"/>
          <a:stretch/>
        </p:blipFill>
        <p:spPr>
          <a:xfrm>
            <a:off x="10556484" y="830498"/>
            <a:ext cx="1594631" cy="4897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6026" y="197000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15415" y="1652499"/>
            <a:ext cx="1781376" cy="3815113"/>
            <a:chOff x="5156647" y="1468000"/>
            <a:chExt cx="1877866" cy="4021762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647" y="1468000"/>
              <a:ext cx="1877866" cy="4021762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5411963" y="445488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6151843" y="445488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5411963" y="301560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6198220" y="299120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5422199" y="373524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Multiply 13"/>
            <p:cNvSpPr/>
            <p:nvPr/>
          </p:nvSpPr>
          <p:spPr>
            <a:xfrm>
              <a:off x="6148720" y="370479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02" y="5297628"/>
            <a:ext cx="4141359" cy="143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6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– 7 = 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12851" y="2388648"/>
            <a:ext cx="5366298" cy="1377810"/>
            <a:chOff x="213959" y="1982248"/>
            <a:chExt cx="5366298" cy="137781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59" y="1982248"/>
              <a:ext cx="5366298" cy="1283465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82902" y="2184401"/>
              <a:ext cx="2648984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00" y="4653285"/>
            <a:ext cx="7525800" cy="1876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– 1 = 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04006" y="1690688"/>
            <a:ext cx="6783988" cy="1927553"/>
            <a:chOff x="2704006" y="1690688"/>
            <a:chExt cx="6783988" cy="192755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006" y="1690688"/>
              <a:ext cx="6783988" cy="1927553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902247" y="209023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" y="5562921"/>
            <a:ext cx="6212114" cy="1012866"/>
            <a:chOff x="0" y="5562920"/>
            <a:chExt cx="7210545" cy="117565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55556"/>
              <a:ext cx="7210545" cy="790387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429497" y="5562920"/>
              <a:ext cx="96536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47" y="4943804"/>
            <a:ext cx="4977518" cy="165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0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– 5 = 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1613" y="1963197"/>
            <a:ext cx="5368666" cy="1440404"/>
            <a:chOff x="141613" y="1963197"/>
            <a:chExt cx="5368666" cy="144040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13" y="1963197"/>
              <a:ext cx="5368666" cy="1317032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39325" y="2227944"/>
              <a:ext cx="186524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5415285"/>
            <a:ext cx="5510279" cy="1139550"/>
            <a:chOff x="0" y="5415284"/>
            <a:chExt cx="5684872" cy="117565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07026"/>
              <a:ext cx="5684872" cy="592174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458524" y="5415284"/>
              <a:ext cx="190879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574924" y="1041297"/>
            <a:ext cx="1877866" cy="4021762"/>
            <a:chOff x="9235582" y="1393522"/>
            <a:chExt cx="1877866" cy="4021762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582" y="1393522"/>
              <a:ext cx="1877866" cy="4021762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9513538" y="437394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9513538" y="364666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9484510" y="288670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9482122" y="214491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9496636" y="140749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78" y="5216311"/>
            <a:ext cx="5207212" cy="1535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– 2 = 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8382" y="5514728"/>
            <a:ext cx="6035236" cy="952172"/>
            <a:chOff x="116782" y="5282499"/>
            <a:chExt cx="7451768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82" y="5412427"/>
              <a:ext cx="7451768" cy="886774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1981038" y="5282499"/>
              <a:ext cx="138627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60824" y="1631468"/>
            <a:ext cx="1670352" cy="3780959"/>
            <a:chOff x="5260824" y="1631468"/>
            <a:chExt cx="1670352" cy="378095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824" y="1631468"/>
              <a:ext cx="1670352" cy="3710252"/>
            </a:xfrm>
            <a:prstGeom prst="rect">
              <a:avLst/>
            </a:prstGeom>
          </p:spPr>
        </p:pic>
        <p:sp>
          <p:nvSpPr>
            <p:cNvPr id="6" name="Multiply 5"/>
            <p:cNvSpPr/>
            <p:nvPr/>
          </p:nvSpPr>
          <p:spPr>
            <a:xfrm>
              <a:off x="6152018" y="440195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5442935" y="438169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3" y="5104646"/>
            <a:ext cx="4615761" cy="1579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8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– 1 = 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4713" y="1690688"/>
            <a:ext cx="7002574" cy="2260479"/>
            <a:chOff x="2594713" y="1690688"/>
            <a:chExt cx="7002574" cy="226047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713" y="1690688"/>
              <a:ext cx="7002574" cy="2260479"/>
            </a:xfrm>
            <a:prstGeom prst="rect">
              <a:avLst/>
            </a:prstGeom>
          </p:spPr>
        </p:pic>
        <p:sp>
          <p:nvSpPr>
            <p:cNvPr id="7" name="Multiply 6"/>
            <p:cNvSpPr/>
            <p:nvPr/>
          </p:nvSpPr>
          <p:spPr>
            <a:xfrm>
              <a:off x="3274144" y="209427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91" y="4239190"/>
            <a:ext cx="5629103" cy="1871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86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– 9 = 1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64794" y="1690688"/>
            <a:ext cx="1495956" cy="3661678"/>
            <a:chOff x="5470902" y="1614147"/>
            <a:chExt cx="1495956" cy="366167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902" y="1690688"/>
              <a:ext cx="1495956" cy="3585137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297030" y="225503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6297030" y="290370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6280345" y="357086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297030" y="421394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6308417" y="161414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618495" y="357086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647312" y="289089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5635925" y="225503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5618495" y="161414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2360" y="5582470"/>
            <a:ext cx="5743011" cy="1111470"/>
            <a:chOff x="222360" y="5582469"/>
            <a:chExt cx="6074669" cy="1175657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60" y="5909775"/>
              <a:ext cx="6074669" cy="579103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>
              <a:off x="794657" y="5582469"/>
              <a:ext cx="3603171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15" y="774659"/>
            <a:ext cx="1535913" cy="51244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73455" y="128328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16" y="5154818"/>
            <a:ext cx="4297138" cy="1418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1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3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7 </a:t>
            </a:r>
            <a:r>
              <a:rPr lang="en-US" sz="12500" b="1" dirty="0">
                <a:latin typeface="KG Miss Kindergarten" panose="02000000000000000000" pitchFamily="2" charset="0"/>
              </a:rPr>
              <a:t>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25" y="1690688"/>
            <a:ext cx="4269349" cy="189071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04" y="4419503"/>
            <a:ext cx="5454049" cy="1865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3" y="4586417"/>
            <a:ext cx="5891206" cy="15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– 7 = 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70902" y="1571598"/>
            <a:ext cx="1495956" cy="3704227"/>
            <a:chOff x="5470902" y="1571598"/>
            <a:chExt cx="1495956" cy="370422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902" y="1690688"/>
              <a:ext cx="1495956" cy="3585137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5642226" y="160195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6285389" y="225368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288166" y="290554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6271045" y="157159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6288166" y="353415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6314971" y="420208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5640663" y="225986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5640" y="5624287"/>
            <a:ext cx="5750704" cy="996997"/>
            <a:chOff x="185639" y="5624287"/>
            <a:chExt cx="6781219" cy="1175657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39" y="5804798"/>
              <a:ext cx="6781219" cy="685886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1603666" y="5624287"/>
              <a:ext cx="3186048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38" y="5158154"/>
            <a:ext cx="4682015" cy="1463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269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– 5 = 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77398" y="1690688"/>
            <a:ext cx="6637203" cy="1981254"/>
            <a:chOff x="2777398" y="1690688"/>
            <a:chExt cx="6637203" cy="198125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398" y="1690688"/>
              <a:ext cx="6637203" cy="1981254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3435815" y="209427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4610209" y="208229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5771534" y="210789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940457" y="209427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8131279" y="205279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61" y="4089147"/>
            <a:ext cx="6175875" cy="1843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– 4 = 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70902" y="1594886"/>
            <a:ext cx="1495956" cy="3680939"/>
            <a:chOff x="5470902" y="1594886"/>
            <a:chExt cx="1495956" cy="368093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902" y="1690688"/>
              <a:ext cx="1495956" cy="3585137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5678566" y="223904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5649538" y="159924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6288845" y="223904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288845" y="159488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5586959"/>
            <a:ext cx="6052456" cy="1021352"/>
            <a:chOff x="1" y="5586958"/>
            <a:chExt cx="6966858" cy="117565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38430"/>
              <a:ext cx="6966858" cy="753531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1835897" y="5586958"/>
              <a:ext cx="288124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8" y="5088400"/>
            <a:ext cx="4899753" cy="1512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4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latin typeface="KG Miss Kindergarten" panose="02000000000000000000" pitchFamily="2" charset="0"/>
              </a:rPr>
              <a:t>12 – 10 = 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565090" y="1027906"/>
            <a:ext cx="3015648" cy="4274683"/>
            <a:chOff x="4588176" y="1292208"/>
            <a:chExt cx="3015648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76" y="1690688"/>
              <a:ext cx="3015648" cy="3477722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848096" y="1292208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3995" y="2630977"/>
            <a:ext cx="5843262" cy="1575371"/>
            <a:chOff x="165652" y="5124868"/>
            <a:chExt cx="5809311" cy="1566218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52" y="5444180"/>
              <a:ext cx="5809311" cy="1246906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80201" y="5124868"/>
              <a:ext cx="3709628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16" y="5111306"/>
            <a:ext cx="8735167" cy="1544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7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15 – 7 = 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95901" y="2316077"/>
            <a:ext cx="6397957" cy="1559236"/>
            <a:chOff x="141387" y="2054820"/>
            <a:chExt cx="6397957" cy="155923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88" y="2054820"/>
              <a:ext cx="6397956" cy="1530208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41387" y="2438399"/>
              <a:ext cx="3138841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26" y="4258892"/>
            <a:ext cx="7506748" cy="2114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2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13 – 6 = 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62259" y="1995487"/>
            <a:ext cx="5867481" cy="1560513"/>
            <a:chOff x="0" y="1734230"/>
            <a:chExt cx="5867481" cy="156051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43244"/>
              <a:ext cx="5867481" cy="1351499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08695" y="1734230"/>
              <a:ext cx="280867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5" y="4024600"/>
            <a:ext cx="7535327" cy="1857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0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– 0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62" y="1690688"/>
            <a:ext cx="1829076" cy="40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– 1 = 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1459" y="5318561"/>
            <a:ext cx="6171496" cy="1169326"/>
            <a:chOff x="111459" y="5318560"/>
            <a:chExt cx="6204910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9" y="5571635"/>
              <a:ext cx="6204910" cy="669508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462716" y="5318560"/>
              <a:ext cx="97717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79728" y="1545545"/>
            <a:ext cx="1632543" cy="3627872"/>
            <a:chOff x="5279728" y="1545545"/>
            <a:chExt cx="1632543" cy="3627872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728" y="1545545"/>
              <a:ext cx="1632543" cy="3627872"/>
            </a:xfrm>
            <a:prstGeom prst="rect">
              <a:avLst/>
            </a:prstGeom>
          </p:spPr>
        </p:pic>
        <p:sp>
          <p:nvSpPr>
            <p:cNvPr id="6" name="Multiply 5"/>
            <p:cNvSpPr/>
            <p:nvPr/>
          </p:nvSpPr>
          <p:spPr>
            <a:xfrm>
              <a:off x="6139541" y="351526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06" y="4908193"/>
            <a:ext cx="4704987" cy="1579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29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– 0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13" y="1690688"/>
            <a:ext cx="7002574" cy="226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– 7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97" y="2447338"/>
            <a:ext cx="8564405" cy="2168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3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8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8 </a:t>
            </a:r>
            <a:r>
              <a:rPr lang="en-US" sz="12500" b="1" dirty="0">
                <a:latin typeface="KG Miss Kindergarten" panose="02000000000000000000" pitchFamily="2" charset="0"/>
              </a:rPr>
              <a:t>= 16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112" y="1965108"/>
            <a:ext cx="2419688" cy="275310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5" y="1955398"/>
            <a:ext cx="6687334" cy="154980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" y="3986720"/>
            <a:ext cx="7544375" cy="100591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15" y="4992638"/>
            <a:ext cx="6541084" cy="1722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2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– 7 = 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1910" y="5531399"/>
            <a:ext cx="5825616" cy="1103462"/>
            <a:chOff x="169966" y="1714141"/>
            <a:chExt cx="6206761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66" y="1976854"/>
              <a:ext cx="6206761" cy="650232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081151" y="1714141"/>
              <a:ext cx="293930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77" y="692696"/>
            <a:ext cx="1554423" cy="4988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0540" y="186769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080602" y="1679368"/>
            <a:ext cx="1718456" cy="3696013"/>
            <a:chOff x="5157067" y="1673581"/>
            <a:chExt cx="1877866" cy="403886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067" y="1690688"/>
              <a:ext cx="1877866" cy="4021762"/>
            </a:xfrm>
            <a:prstGeom prst="rect">
              <a:avLst/>
            </a:prstGeom>
          </p:spPr>
        </p:pic>
        <p:sp>
          <p:nvSpPr>
            <p:cNvPr id="9" name="Multiply 8"/>
            <p:cNvSpPr/>
            <p:nvPr/>
          </p:nvSpPr>
          <p:spPr>
            <a:xfrm>
              <a:off x="5431571" y="394973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414011" y="320077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6157897" y="3940919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5436302" y="468854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6179497" y="469435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Multiply 13"/>
            <p:cNvSpPr/>
            <p:nvPr/>
          </p:nvSpPr>
          <p:spPr>
            <a:xfrm>
              <a:off x="5406583" y="243433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Multiply 14"/>
            <p:cNvSpPr/>
            <p:nvPr/>
          </p:nvSpPr>
          <p:spPr>
            <a:xfrm>
              <a:off x="5409693" y="167358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76" y="5161166"/>
            <a:ext cx="4757394" cy="1494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9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– 2 = 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43641" y="1690688"/>
            <a:ext cx="6704717" cy="1940838"/>
            <a:chOff x="2743641" y="1690688"/>
            <a:chExt cx="6704717" cy="194083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641" y="1690688"/>
              <a:ext cx="6704717" cy="1940838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3333138" y="215326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4521834" y="215326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21" y="4094102"/>
            <a:ext cx="5781956" cy="1959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6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– 6 = 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3390" y="2048485"/>
            <a:ext cx="5945220" cy="1456716"/>
            <a:chOff x="176078" y="1830770"/>
            <a:chExt cx="5945220" cy="145671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78" y="1830770"/>
              <a:ext cx="5945220" cy="1173687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97381" y="2111829"/>
              <a:ext cx="250387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4" y="4150947"/>
            <a:ext cx="7573432" cy="1981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8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– 6 = 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96889" y="2276624"/>
            <a:ext cx="5598221" cy="1402748"/>
            <a:chOff x="291293" y="1942795"/>
            <a:chExt cx="5598221" cy="140274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93" y="1942795"/>
              <a:ext cx="5598221" cy="1235834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345722" y="2169886"/>
              <a:ext cx="2513592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0" y="4098394"/>
            <a:ext cx="8433569" cy="2081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3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– 3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98" y="2433273"/>
            <a:ext cx="8344804" cy="2167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2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13 – 8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47" y="4389962"/>
            <a:ext cx="7563906" cy="2229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47" y="1966589"/>
            <a:ext cx="7563906" cy="1937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9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– 4 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77398" y="1690688"/>
            <a:ext cx="6637203" cy="1981254"/>
            <a:chOff x="2777398" y="1690688"/>
            <a:chExt cx="6637203" cy="198125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398" y="1690688"/>
              <a:ext cx="6637203" cy="1981254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665649" y="209427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5778699" y="209427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7001909" y="209427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8155860" y="207235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155" y="3940100"/>
            <a:ext cx="6081486" cy="974910"/>
            <a:chOff x="242900" y="5548294"/>
            <a:chExt cx="7333749" cy="117565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00" y="5755332"/>
              <a:ext cx="7333749" cy="761582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1013750" y="5548294"/>
              <a:ext cx="2208422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29" y="3082826"/>
            <a:ext cx="1594130" cy="3298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06869" y="2599506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48" y="4915010"/>
            <a:ext cx="5170064" cy="1685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1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– 2 = 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462552"/>
            <a:ext cx="6140574" cy="1175657"/>
            <a:chOff x="126423" y="1763258"/>
            <a:chExt cx="6140574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23" y="2044664"/>
              <a:ext cx="6140574" cy="654994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952010" y="1763258"/>
              <a:ext cx="1255647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37790" y="1503372"/>
            <a:ext cx="1916420" cy="4114397"/>
            <a:chOff x="5137790" y="1503372"/>
            <a:chExt cx="1916420" cy="411439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790" y="1503372"/>
              <a:ext cx="1916420" cy="4099883"/>
            </a:xfrm>
            <a:prstGeom prst="rect">
              <a:avLst/>
            </a:prstGeom>
          </p:spPr>
        </p:pic>
        <p:sp>
          <p:nvSpPr>
            <p:cNvPr id="7" name="Multiply 6"/>
            <p:cNvSpPr/>
            <p:nvPr/>
          </p:nvSpPr>
          <p:spPr>
            <a:xfrm>
              <a:off x="6247129" y="386360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6252694" y="460729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24" y="5094320"/>
            <a:ext cx="4541943" cy="1524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13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– 3 = 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6873" y="5478916"/>
            <a:ext cx="6222211" cy="1175657"/>
            <a:chOff x="272016" y="1748744"/>
            <a:chExt cx="6222211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16" y="1953038"/>
              <a:ext cx="6222211" cy="703075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486783" y="1748744"/>
              <a:ext cx="150464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83684" y="1661448"/>
            <a:ext cx="1877866" cy="4021762"/>
            <a:chOff x="5157067" y="1661448"/>
            <a:chExt cx="1877866" cy="402176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067" y="1661448"/>
              <a:ext cx="1877866" cy="4021762"/>
            </a:xfrm>
            <a:prstGeom prst="rect">
              <a:avLst/>
            </a:prstGeom>
          </p:spPr>
        </p:pic>
        <p:sp>
          <p:nvSpPr>
            <p:cNvPr id="7" name="Multiply 6"/>
            <p:cNvSpPr/>
            <p:nvPr/>
          </p:nvSpPr>
          <p:spPr>
            <a:xfrm>
              <a:off x="5404855" y="241992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6166777" y="241992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404855" y="169068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79" y="5216582"/>
            <a:ext cx="4522537" cy="1437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7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– 8 = 10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11932" y="1358548"/>
            <a:ext cx="2773850" cy="4274683"/>
            <a:chOff x="4709075" y="1386754"/>
            <a:chExt cx="2773850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075" y="1980058"/>
              <a:ext cx="2773850" cy="3088076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299525" y="1386754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545" y="2824748"/>
            <a:ext cx="5536741" cy="1342281"/>
            <a:chOff x="196402" y="5357504"/>
            <a:chExt cx="6103123" cy="147959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02" y="5357504"/>
              <a:ext cx="6103123" cy="1331801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231863" y="5661437"/>
              <a:ext cx="3266079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1" y="5039928"/>
            <a:ext cx="7974317" cy="1586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4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7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7 </a:t>
            </a:r>
            <a:r>
              <a:rPr lang="en-US" sz="12500" b="1" dirty="0">
                <a:latin typeface="KG Miss Kindergarten" panose="02000000000000000000" pitchFamily="2" charset="0"/>
              </a:rPr>
              <a:t>= 14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1" y="1854432"/>
            <a:ext cx="6756135" cy="16050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88" y="1690688"/>
            <a:ext cx="2547141" cy="29498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67" y="4736699"/>
            <a:ext cx="6845033" cy="1832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267"/>
            <a:ext cx="5944430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17 – 8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3" y="4370235"/>
            <a:ext cx="7544853" cy="218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3" y="1973039"/>
            <a:ext cx="7544853" cy="2114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2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– 10 = 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711876" y="1149593"/>
            <a:ext cx="2951334" cy="4274683"/>
            <a:chOff x="4620333" y="1149594"/>
            <a:chExt cx="2951334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333" y="1690688"/>
              <a:ext cx="2951334" cy="3192494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906153" y="1149594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7277" y="2476248"/>
            <a:ext cx="6259638" cy="1621371"/>
            <a:chOff x="199219" y="5101772"/>
            <a:chExt cx="6362709" cy="1648068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19" y="5424276"/>
              <a:ext cx="6362709" cy="1325564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99219" y="5101772"/>
              <a:ext cx="3979748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70" y="4962050"/>
            <a:ext cx="8320888" cy="1704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9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15 – 8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4" y="4404252"/>
            <a:ext cx="7573432" cy="2200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4" y="1866991"/>
            <a:ext cx="7563906" cy="1933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0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– 1 = 9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70902" y="1584864"/>
            <a:ext cx="1495956" cy="3690961"/>
            <a:chOff x="5470902" y="1584864"/>
            <a:chExt cx="1495956" cy="3690961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902" y="1690688"/>
              <a:ext cx="1495956" cy="3585137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291450" y="158486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" y="5601359"/>
            <a:ext cx="6291450" cy="1140771"/>
            <a:chOff x="0" y="5644901"/>
            <a:chExt cx="6483847" cy="117565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22128"/>
              <a:ext cx="6483847" cy="67926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3281837" y="5644901"/>
              <a:ext cx="1057934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62" y="5152236"/>
            <a:ext cx="4628011" cy="1546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41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– 0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63" y="1690688"/>
            <a:ext cx="1747874" cy="39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– 5 = 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55565" y="1835830"/>
            <a:ext cx="6080869" cy="1560513"/>
            <a:chOff x="145925" y="1734230"/>
            <a:chExt cx="6080869" cy="156051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6" y="1990876"/>
              <a:ext cx="6080868" cy="1303867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145925" y="1734230"/>
              <a:ext cx="2350531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4" y="4120569"/>
            <a:ext cx="7573432" cy="1810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1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– 2 = 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77398" y="1690688"/>
            <a:ext cx="6637203" cy="1981254"/>
            <a:chOff x="2777398" y="1690688"/>
            <a:chExt cx="6637203" cy="198125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398" y="1690688"/>
              <a:ext cx="6637203" cy="1981254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995443" y="208669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8146027" y="208669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13" y="5558263"/>
            <a:ext cx="5960202" cy="1098095"/>
            <a:chOff x="48712" y="5558263"/>
            <a:chExt cx="6381189" cy="117565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" y="5808626"/>
              <a:ext cx="6381189" cy="674933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1313381" y="5558263"/>
              <a:ext cx="118307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99" y="4929525"/>
            <a:ext cx="5324403" cy="1726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2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– 0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41" y="1690688"/>
            <a:ext cx="6704717" cy="19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13 – 4 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66" y="2417860"/>
            <a:ext cx="8288668" cy="2038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0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– 9 = 3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87" y="2356839"/>
            <a:ext cx="8409626" cy="2331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3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6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1 </a:t>
            </a:r>
            <a:r>
              <a:rPr lang="en-US" sz="12500" b="1" dirty="0">
                <a:latin typeface="KG Miss Kindergarten" panose="02000000000000000000" pitchFamily="2" charset="0"/>
              </a:rPr>
              <a:t>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27" y="1690688"/>
            <a:ext cx="4272146" cy="198128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4844757"/>
            <a:ext cx="5257800" cy="1372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9" y="4997536"/>
            <a:ext cx="5808401" cy="146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– 1 = 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74346" y="1690688"/>
            <a:ext cx="6443307" cy="1831256"/>
            <a:chOff x="2874346" y="1690688"/>
            <a:chExt cx="6443307" cy="183125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346" y="1690688"/>
              <a:ext cx="6443307" cy="1831256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5624051" y="198688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9494" y="5415509"/>
            <a:ext cx="6192278" cy="1068153"/>
            <a:chOff x="179493" y="5415509"/>
            <a:chExt cx="6815497" cy="117565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93" y="5605876"/>
              <a:ext cx="6815497" cy="794924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298867" y="5415509"/>
              <a:ext cx="907304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72" y="5146082"/>
            <a:ext cx="4693024" cy="1453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4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– 3 = 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96177" y="1558371"/>
            <a:ext cx="1495956" cy="3680939"/>
            <a:chOff x="5470902" y="1594886"/>
            <a:chExt cx="1495956" cy="368093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902" y="1690688"/>
              <a:ext cx="1495956" cy="3585137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293684" y="2920449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6293684" y="224526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6293684" y="159488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" y="5617691"/>
            <a:ext cx="5979886" cy="1071905"/>
            <a:chOff x="0" y="5617691"/>
            <a:chExt cx="6558695" cy="1175657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89364"/>
              <a:ext cx="6558695" cy="632313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2953496" y="5617691"/>
              <a:ext cx="1444333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90" y="5106993"/>
            <a:ext cx="5034341" cy="1537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7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– 5 =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686" y="5595571"/>
            <a:ext cx="5863114" cy="1089146"/>
            <a:chOff x="131187" y="1920059"/>
            <a:chExt cx="6328820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87" y="2127434"/>
              <a:ext cx="6328820" cy="760908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371437" y="1920059"/>
              <a:ext cx="222810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96280" y="1545334"/>
            <a:ext cx="1819652" cy="4034270"/>
            <a:chOff x="5296280" y="1545334"/>
            <a:chExt cx="1819652" cy="403427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280" y="1567039"/>
              <a:ext cx="1819652" cy="4012565"/>
            </a:xfrm>
            <a:prstGeom prst="rect">
              <a:avLst/>
            </a:prstGeom>
          </p:spPr>
        </p:pic>
        <p:sp>
          <p:nvSpPr>
            <p:cNvPr id="6" name="Multiply 5"/>
            <p:cNvSpPr/>
            <p:nvPr/>
          </p:nvSpPr>
          <p:spPr>
            <a:xfrm>
              <a:off x="5522764" y="377783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5522764" y="302939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522764" y="231848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524013" y="154533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522764" y="450640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69" y="5051898"/>
            <a:ext cx="4738601" cy="163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26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latin typeface="KG Miss Kindergarten" panose="02000000000000000000" pitchFamily="2" charset="0"/>
              </a:rPr>
              <a:t>8 – 4 = 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1472" y="2373701"/>
            <a:ext cx="5804528" cy="1461320"/>
            <a:chOff x="291472" y="2373701"/>
            <a:chExt cx="5804528" cy="146132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72" y="2373701"/>
              <a:ext cx="5804528" cy="1420376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346064" y="2772988"/>
              <a:ext cx="1919464" cy="1062033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5053" y="4982891"/>
            <a:ext cx="6057366" cy="1175657"/>
            <a:chOff x="291472" y="4982891"/>
            <a:chExt cx="6057366" cy="117565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72" y="5245607"/>
              <a:ext cx="6057366" cy="650226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917348" y="4982891"/>
              <a:ext cx="173462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Multiply 8"/>
          <p:cNvSpPr/>
          <p:nvPr/>
        </p:nvSpPr>
        <p:spPr>
          <a:xfrm>
            <a:off x="9368686" y="2926669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219645" y="532641"/>
            <a:ext cx="1819652" cy="4012565"/>
            <a:chOff x="8453397" y="1461865"/>
            <a:chExt cx="1819652" cy="4012565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3397" y="1461865"/>
              <a:ext cx="1819652" cy="4012565"/>
            </a:xfrm>
            <a:prstGeom prst="rect">
              <a:avLst/>
            </a:prstGeom>
          </p:spPr>
        </p:pic>
        <p:sp>
          <p:nvSpPr>
            <p:cNvPr id="15" name="Multiply 14"/>
            <p:cNvSpPr/>
            <p:nvPr/>
          </p:nvSpPr>
          <p:spPr>
            <a:xfrm>
              <a:off x="8683836" y="146186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Multiply 15"/>
            <p:cNvSpPr/>
            <p:nvPr/>
          </p:nvSpPr>
          <p:spPr>
            <a:xfrm>
              <a:off x="9412229" y="2926669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Multiply 16"/>
            <p:cNvSpPr/>
            <p:nvPr/>
          </p:nvSpPr>
          <p:spPr>
            <a:xfrm>
              <a:off x="8667342" y="2926669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Multiply 17"/>
            <p:cNvSpPr/>
            <p:nvPr/>
          </p:nvSpPr>
          <p:spPr>
            <a:xfrm>
              <a:off x="8683836" y="223651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35" y="4982891"/>
            <a:ext cx="4602297" cy="1537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0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– 5 = 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5458939"/>
            <a:ext cx="5838867" cy="1175657"/>
            <a:chOff x="257133" y="1975511"/>
            <a:chExt cx="5838867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33" y="2238336"/>
              <a:ext cx="5838867" cy="650008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182751" y="1975511"/>
              <a:ext cx="1995877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128" y="822261"/>
            <a:ext cx="1505090" cy="3828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55755" y="206045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59997" y="1620836"/>
            <a:ext cx="1872005" cy="4057372"/>
            <a:chOff x="5159997" y="1620836"/>
            <a:chExt cx="1872005" cy="4057372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997" y="1690688"/>
              <a:ext cx="1872005" cy="3987520"/>
            </a:xfrm>
            <a:prstGeom prst="rect">
              <a:avLst/>
            </a:prstGeom>
          </p:spPr>
        </p:pic>
        <p:sp>
          <p:nvSpPr>
            <p:cNvPr id="9" name="Multiply 8"/>
            <p:cNvSpPr/>
            <p:nvPr/>
          </p:nvSpPr>
          <p:spPr>
            <a:xfrm>
              <a:off x="5420871" y="307916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395178" y="381076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5402145" y="454979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5421294" y="235243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5409693" y="162083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50" y="4944244"/>
            <a:ext cx="4545499" cy="1555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0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– 5 = 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70902" y="1628924"/>
            <a:ext cx="1495956" cy="3646901"/>
            <a:chOff x="5470902" y="1628924"/>
            <a:chExt cx="1495956" cy="3646901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902" y="1690688"/>
              <a:ext cx="1495956" cy="3585137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298638" y="162892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6298638" y="223360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6298638" y="291085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298638" y="358810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6318801" y="4245739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5917" y="5389328"/>
            <a:ext cx="5863969" cy="1006288"/>
            <a:chOff x="115917" y="5645939"/>
            <a:chExt cx="6850941" cy="1175657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17" y="5773500"/>
              <a:ext cx="6850941" cy="782965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2387437" y="5645939"/>
              <a:ext cx="253290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03" y="4996313"/>
            <a:ext cx="4543128" cy="1573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17 – 7 = 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48499" y="1171936"/>
            <a:ext cx="3132946" cy="4274683"/>
            <a:chOff x="4529527" y="1431311"/>
            <a:chExt cx="3132946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527" y="1858137"/>
              <a:ext cx="3132946" cy="3421033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314038" y="1431311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1385" y="2979190"/>
            <a:ext cx="5919418" cy="1435032"/>
            <a:chOff x="176582" y="5446619"/>
            <a:chExt cx="5919418" cy="1435032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82" y="5446619"/>
              <a:ext cx="5919418" cy="1258981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234638" y="5705994"/>
              <a:ext cx="3771304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84" y="5122328"/>
            <a:ext cx="8118232" cy="1502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4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– 6 = 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8153" y="1723401"/>
            <a:ext cx="5182323" cy="1850627"/>
            <a:chOff x="268153" y="1723401"/>
            <a:chExt cx="5182323" cy="185062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53" y="2108087"/>
              <a:ext cx="5182323" cy="1219370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574637" y="1723401"/>
              <a:ext cx="1705591" cy="185062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0100" y="4784705"/>
            <a:ext cx="5020376" cy="1446761"/>
            <a:chOff x="430100" y="4784705"/>
            <a:chExt cx="5020376" cy="144676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00" y="5154991"/>
              <a:ext cx="5020376" cy="1076475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430100" y="4784705"/>
              <a:ext cx="2022814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33" y="3219200"/>
            <a:ext cx="6700142" cy="1696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– 2 = 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74346" y="1690688"/>
            <a:ext cx="6443307" cy="1831256"/>
            <a:chOff x="2874346" y="1690688"/>
            <a:chExt cx="6443307" cy="183125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346" y="1690688"/>
              <a:ext cx="6443307" cy="1831256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572003" y="200577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5678566" y="200577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0629" y="4180531"/>
            <a:ext cx="6209508" cy="1109024"/>
            <a:chOff x="82568" y="5519264"/>
            <a:chExt cx="6582589" cy="117565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8" y="5769845"/>
              <a:ext cx="6582589" cy="674497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838200" y="5519264"/>
              <a:ext cx="1372737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737" y="1475356"/>
            <a:ext cx="1402867" cy="1960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4014" y="993850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55" y="4847507"/>
            <a:ext cx="4784796" cy="1575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4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20 – 10 = 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70082" y="1152668"/>
            <a:ext cx="2809094" cy="4274683"/>
            <a:chOff x="4691453" y="1116382"/>
            <a:chExt cx="2809094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453" y="1690688"/>
              <a:ext cx="2809094" cy="3126073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314039" y="1116382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4921" y="2596699"/>
            <a:ext cx="5711079" cy="1386619"/>
            <a:chOff x="143095" y="5279761"/>
            <a:chExt cx="6097015" cy="1480322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96" y="5279761"/>
              <a:ext cx="6097014" cy="1284811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43095" y="5584426"/>
              <a:ext cx="4033119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65" y="5138427"/>
            <a:ext cx="7669669" cy="149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90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+ 6 = 16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70" y="1690688"/>
            <a:ext cx="1500270" cy="33420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90" y="1690687"/>
            <a:ext cx="1561256" cy="334206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11" y="5235950"/>
            <a:ext cx="8600177" cy="146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5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– 10 = 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29966" y="1199993"/>
            <a:ext cx="3047496" cy="4274683"/>
            <a:chOff x="4572252" y="1186345"/>
            <a:chExt cx="3047496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252" y="1690688"/>
              <a:ext cx="3047496" cy="3265997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920667" y="1186345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0276" y="2560686"/>
            <a:ext cx="5755724" cy="1553296"/>
            <a:chOff x="122629" y="4983981"/>
            <a:chExt cx="5755724" cy="1553296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1" y="5301652"/>
              <a:ext cx="5722892" cy="1235625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22629" y="4983981"/>
              <a:ext cx="368509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52" y="5033137"/>
            <a:ext cx="8118896" cy="1518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49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– 4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97" y="2287906"/>
            <a:ext cx="8547205" cy="2182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5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14 – 4 = 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80047" y="957498"/>
            <a:ext cx="2982763" cy="4274683"/>
            <a:chOff x="4604618" y="1027906"/>
            <a:chExt cx="2982763" cy="427468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18" y="1690688"/>
              <a:ext cx="2982763" cy="3316741"/>
            </a:xfrm>
            <a:prstGeom prst="rect">
              <a:avLst/>
            </a:prstGeom>
          </p:spPr>
        </p:pic>
        <p:sp>
          <p:nvSpPr>
            <p:cNvPr id="3" name="Multiply 2"/>
            <p:cNvSpPr/>
            <p:nvPr/>
          </p:nvSpPr>
          <p:spPr>
            <a:xfrm>
              <a:off x="6324600" y="1027906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3246" y="2576227"/>
            <a:ext cx="6029835" cy="1475255"/>
            <a:chOff x="174793" y="5227937"/>
            <a:chExt cx="6029835" cy="1475255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55" y="5227937"/>
              <a:ext cx="6021873" cy="1322987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74793" y="5527535"/>
              <a:ext cx="1926962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15" y="5199541"/>
            <a:ext cx="7478169" cy="1390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8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15 – 9 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63" y="2244873"/>
            <a:ext cx="7516274" cy="2429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1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20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– 7 = 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794171" y="2447132"/>
            <a:ext cx="1620699" cy="3708626"/>
            <a:chOff x="5185758" y="1690688"/>
            <a:chExt cx="1820483" cy="416578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5758" y="1690688"/>
              <a:ext cx="1820483" cy="4165789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5387850" y="4035059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6207967" y="405320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5413906" y="247576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177176" y="484600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409693" y="483153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409693" y="170827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402364" y="324321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46" y="4279072"/>
            <a:ext cx="4913435" cy="1464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5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– 5 = 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10926" y="2285736"/>
            <a:ext cx="5770147" cy="1439346"/>
            <a:chOff x="159368" y="2372821"/>
            <a:chExt cx="5770147" cy="143934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68" y="2372821"/>
              <a:ext cx="5770147" cy="1325721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79616" y="2636510"/>
              <a:ext cx="2586413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46" y="4206505"/>
            <a:ext cx="7773106" cy="2034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9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– 10 = 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48719" y="1329665"/>
            <a:ext cx="3048620" cy="4274683"/>
            <a:chOff x="4571690" y="1284963"/>
            <a:chExt cx="3048620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690" y="1690688"/>
              <a:ext cx="3048620" cy="3463233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4862610" y="1284963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2821" y="2699524"/>
            <a:ext cx="5999345" cy="1534963"/>
            <a:chOff x="137049" y="4944521"/>
            <a:chExt cx="5999345" cy="1534963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50" y="5243324"/>
              <a:ext cx="5999344" cy="1236160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137049" y="4944521"/>
              <a:ext cx="408944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73" y="5182820"/>
            <a:ext cx="8216654" cy="1511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latin typeface="KG Miss Kindergarten" panose="02000000000000000000" pitchFamily="2" charset="0"/>
              </a:rPr>
              <a:t>8 – 7 = 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609" y="848561"/>
            <a:ext cx="1493391" cy="43905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3964" y="5239132"/>
            <a:ext cx="5795594" cy="1089097"/>
            <a:chOff x="129450" y="5298798"/>
            <a:chExt cx="6256220" cy="1175657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50" y="5486130"/>
              <a:ext cx="6256220" cy="719106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838200" y="5298798"/>
              <a:ext cx="294223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333111" y="299584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772865" y="1541419"/>
            <a:ext cx="1823260" cy="4020522"/>
            <a:chOff x="5289282" y="1683592"/>
            <a:chExt cx="1819652" cy="4012565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82" y="1683592"/>
              <a:ext cx="1819652" cy="4012565"/>
            </a:xfrm>
            <a:prstGeom prst="rect">
              <a:avLst/>
            </a:prstGeom>
          </p:spPr>
        </p:pic>
        <p:sp>
          <p:nvSpPr>
            <p:cNvPr id="12" name="Multiply 11"/>
            <p:cNvSpPr/>
            <p:nvPr/>
          </p:nvSpPr>
          <p:spPr>
            <a:xfrm>
              <a:off x="6252056" y="466035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5502242" y="464983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522168" y="318464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512810" y="391366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6246048" y="392614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Multiply 13"/>
            <p:cNvSpPr/>
            <p:nvPr/>
          </p:nvSpPr>
          <p:spPr>
            <a:xfrm>
              <a:off x="5522764" y="240222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Multiply 14"/>
            <p:cNvSpPr/>
            <p:nvPr/>
          </p:nvSpPr>
          <p:spPr>
            <a:xfrm>
              <a:off x="5522764" y="169068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30" y="5070955"/>
            <a:ext cx="5083159" cy="1624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43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– 2 = 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5144" y="5551456"/>
            <a:ext cx="5776686" cy="1059068"/>
            <a:chOff x="120780" y="1958728"/>
            <a:chExt cx="6412623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80" y="2131550"/>
              <a:ext cx="6412623" cy="775423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818101" y="1958728"/>
              <a:ext cx="1235284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98173" y="1746675"/>
            <a:ext cx="1838819" cy="3960464"/>
            <a:chOff x="5157067" y="1525936"/>
            <a:chExt cx="1877866" cy="402176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067" y="1525936"/>
              <a:ext cx="1877866" cy="4021762"/>
            </a:xfrm>
            <a:prstGeom prst="rect">
              <a:avLst/>
            </a:prstGeom>
          </p:spPr>
        </p:pic>
        <p:sp>
          <p:nvSpPr>
            <p:cNvPr id="7" name="Multiply 6"/>
            <p:cNvSpPr/>
            <p:nvPr/>
          </p:nvSpPr>
          <p:spPr>
            <a:xfrm>
              <a:off x="6161666" y="303588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6147152" y="227738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93" y="5026006"/>
            <a:ext cx="4587346" cy="1584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– 6 = 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28294" y="1516517"/>
            <a:ext cx="1527620" cy="3505426"/>
            <a:chOff x="5226919" y="1676174"/>
            <a:chExt cx="1738161" cy="398855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919" y="1690688"/>
              <a:ext cx="1738161" cy="3957420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5426587" y="315521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5441101" y="240530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5442966" y="463983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149883" y="465425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424207" y="167617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409693" y="390294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38" y="5125052"/>
            <a:ext cx="5101533" cy="1494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5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1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0 </a:t>
            </a:r>
            <a:r>
              <a:rPr lang="en-US" sz="12500" b="1" dirty="0">
                <a:latin typeface="KG Miss Kindergarten" panose="02000000000000000000" pitchFamily="2" charset="0"/>
              </a:rPr>
              <a:t>= 1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72" y="1690688"/>
            <a:ext cx="7250855" cy="228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+ 10 = 18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10" y="1690688"/>
            <a:ext cx="1500270" cy="33420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85" y="1690688"/>
            <a:ext cx="1423695" cy="334206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65" y="5192463"/>
            <a:ext cx="8435869" cy="1397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5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4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8 </a:t>
            </a:r>
            <a:r>
              <a:rPr lang="en-US" sz="12500" b="1" dirty="0">
                <a:latin typeface="KG Miss Kindergarten" panose="02000000000000000000" pitchFamily="2" charset="0"/>
              </a:rPr>
              <a:t>= 12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7" y="1690688"/>
            <a:ext cx="6121744" cy="14792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5400000">
            <a:off x="8497419" y="1442329"/>
            <a:ext cx="2790427" cy="3375320"/>
            <a:chOff x="8799995" y="905643"/>
            <a:chExt cx="3087205" cy="3734305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9995" y="905643"/>
              <a:ext cx="3087205" cy="3734305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9235440" y="2057400"/>
              <a:ext cx="1463040" cy="7467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9235440" y="1310164"/>
              <a:ext cx="1463040" cy="7467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30" y="4754177"/>
            <a:ext cx="7544853" cy="1952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7" y="3417656"/>
            <a:ext cx="6918758" cy="8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0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2 </a:t>
            </a:r>
            <a:r>
              <a:rPr lang="en-US" sz="12500" b="1" dirty="0">
                <a:latin typeface="KG Miss Kindergarten" panose="02000000000000000000" pitchFamily="2" charset="0"/>
              </a:rPr>
              <a:t>= 2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60" y="1690688"/>
            <a:ext cx="7185679" cy="236974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07" y="4772447"/>
            <a:ext cx="5565984" cy="1568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16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4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9 </a:t>
            </a:r>
            <a:r>
              <a:rPr lang="en-US" sz="12500" b="1" dirty="0">
                <a:latin typeface="KG Miss Kindergarten" panose="02000000000000000000" pitchFamily="2" charset="0"/>
              </a:rPr>
              <a:t>= 13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03978" y="1102728"/>
            <a:ext cx="2919549" cy="3400133"/>
            <a:chOff x="8474230" y="831344"/>
            <a:chExt cx="3316629" cy="386257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4230" y="831344"/>
              <a:ext cx="3316629" cy="3862576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9022080" y="1410147"/>
              <a:ext cx="1463040" cy="7467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690688"/>
            <a:ext cx="5867090" cy="135731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3470854"/>
            <a:ext cx="7641664" cy="101406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90" y="4502861"/>
            <a:ext cx="6821137" cy="2100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84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4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4 </a:t>
            </a:r>
            <a:r>
              <a:rPr lang="en-US" sz="12500" b="1" dirty="0">
                <a:latin typeface="KG Miss Kindergarten" panose="02000000000000000000" pitchFamily="2" charset="0"/>
              </a:rPr>
              <a:t>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63" y="1690688"/>
            <a:ext cx="4454074" cy="213020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1" y="4906009"/>
            <a:ext cx="4843608" cy="124804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02" y="4536774"/>
            <a:ext cx="5180357" cy="1617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4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8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5 </a:t>
            </a:r>
            <a:r>
              <a:rPr lang="en-US" sz="12500" b="1" dirty="0">
                <a:latin typeface="KG Miss Kindergarten" panose="02000000000000000000" pitchFamily="2" charset="0"/>
              </a:rPr>
              <a:t>= 13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" y="1858328"/>
            <a:ext cx="6526454" cy="141827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741886" y="811821"/>
            <a:ext cx="3023393" cy="3544230"/>
            <a:chOff x="8741886" y="811821"/>
            <a:chExt cx="3023393" cy="3544230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86" y="811821"/>
              <a:ext cx="3023393" cy="3544230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9738360" y="1920240"/>
              <a:ext cx="960120" cy="1524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9738360" y="1295400"/>
              <a:ext cx="960120" cy="1524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81" y="4839630"/>
            <a:ext cx="7487695" cy="1819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4" y="3579348"/>
            <a:ext cx="7204300" cy="9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5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9 </a:t>
            </a:r>
            <a:r>
              <a:rPr lang="en-US" sz="12500" b="1" dirty="0">
                <a:latin typeface="KG Miss Kindergarten" panose="02000000000000000000" pitchFamily="2" charset="0"/>
              </a:rPr>
              <a:t>= 14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7620245" cy="17831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728547" y="844586"/>
            <a:ext cx="3214411" cy="3635974"/>
            <a:chOff x="8728547" y="844586"/>
            <a:chExt cx="3214411" cy="363597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547" y="844586"/>
              <a:ext cx="3214411" cy="363597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9250680" y="1295400"/>
              <a:ext cx="21031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0" y="3691562"/>
            <a:ext cx="7290775" cy="96271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25" y="4698269"/>
            <a:ext cx="7291333" cy="2026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8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2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5 </a:t>
            </a:r>
            <a:r>
              <a:rPr lang="en-US" sz="12500" b="1" dirty="0">
                <a:latin typeface="KG Miss Kindergarten" panose="02000000000000000000" pitchFamily="2" charset="0"/>
              </a:rPr>
              <a:t>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52" y="1690688"/>
            <a:ext cx="4531095" cy="204311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82" y="4245076"/>
            <a:ext cx="5082396" cy="2287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4757587"/>
            <a:ext cx="6050338" cy="15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1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8 </a:t>
            </a:r>
            <a:r>
              <a:rPr lang="en-US" sz="12500" b="1" dirty="0">
                <a:latin typeface="KG Miss Kindergarten" panose="02000000000000000000" pitchFamily="2" charset="0"/>
              </a:rPr>
              <a:t>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83" y="1690688"/>
            <a:ext cx="4286434" cy="189472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00" y="4294384"/>
            <a:ext cx="5106160" cy="2223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" y="4640267"/>
            <a:ext cx="5855699" cy="15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3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6 </a:t>
            </a:r>
            <a:r>
              <a:rPr lang="en-US" sz="12500" b="1" dirty="0">
                <a:latin typeface="KG Miss Kindergarten" panose="02000000000000000000" pitchFamily="2" charset="0"/>
              </a:rPr>
              <a:t>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08" y="1690688"/>
            <a:ext cx="4642984" cy="20801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9" y="4639980"/>
            <a:ext cx="6209161" cy="154310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23" y="4645964"/>
            <a:ext cx="5241335" cy="1537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9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0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5 </a:t>
            </a:r>
            <a:r>
              <a:rPr lang="en-US" sz="12500" b="1" dirty="0">
                <a:latin typeface="KG Miss Kindergarten" panose="02000000000000000000" pitchFamily="2" charset="0"/>
              </a:rPr>
              <a:t>= 5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57" y="1690688"/>
            <a:ext cx="8238885" cy="244008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54" y="4507649"/>
            <a:ext cx="5847889" cy="1897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7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39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2</a:t>
            </a:r>
            <a:r>
              <a:rPr lang="en-US" sz="13900" b="1" dirty="0">
                <a:latin typeface="KG Miss Kindergarten" panose="02000000000000000000" pitchFamily="2" charset="0"/>
              </a:rPr>
              <a:t> + </a:t>
            </a:r>
            <a:r>
              <a:rPr lang="en-US" sz="139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2 </a:t>
            </a:r>
            <a:r>
              <a:rPr lang="en-US" sz="13900" b="1" dirty="0">
                <a:latin typeface="KG Miss Kindergarten" panose="02000000000000000000" pitchFamily="2" charset="0"/>
              </a:rPr>
              <a:t>=</a:t>
            </a:r>
            <a:r>
              <a:rPr lang="en-US" sz="139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 </a:t>
            </a:r>
            <a:r>
              <a:rPr lang="en-US" sz="13900" b="1" dirty="0">
                <a:latin typeface="KG Miss Kindergarten" panose="02000000000000000000" pitchFamily="2" charset="0"/>
              </a:rPr>
              <a:t>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71" y="1690688"/>
            <a:ext cx="6722657" cy="236267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71" y="4777793"/>
            <a:ext cx="5289111" cy="1616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" y="4968586"/>
            <a:ext cx="5455472" cy="13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7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6 </a:t>
            </a:r>
            <a:r>
              <a:rPr lang="en-US" sz="12500" b="1" dirty="0">
                <a:latin typeface="KG Miss Kindergarten" panose="02000000000000000000" pitchFamily="2" charset="0"/>
              </a:rPr>
              <a:t>= 13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12" y="1177101"/>
            <a:ext cx="3045308" cy="347336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690688"/>
            <a:ext cx="6628622" cy="152495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72" y="4764411"/>
            <a:ext cx="7506748" cy="1857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329586"/>
            <a:ext cx="7619105" cy="9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8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0 </a:t>
            </a:r>
            <a:r>
              <a:rPr lang="en-US" sz="12500" b="1" dirty="0">
                <a:latin typeface="KG Miss Kindergarten" panose="02000000000000000000" pitchFamily="2" charset="0"/>
              </a:rPr>
              <a:t>= 8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64" y="1690688"/>
            <a:ext cx="4281671" cy="189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8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7 </a:t>
            </a:r>
            <a:r>
              <a:rPr lang="en-US" sz="12500" b="1" dirty="0">
                <a:latin typeface="KG Miss Kindergarten" panose="02000000000000000000" pitchFamily="2" charset="0"/>
              </a:rPr>
              <a:t>= 15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" y="1605583"/>
            <a:ext cx="5759493" cy="134596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07" y="1621775"/>
            <a:ext cx="5759493" cy="140095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2" y="3434838"/>
            <a:ext cx="7604227" cy="95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827294" y="2093901"/>
            <a:ext cx="60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Miss Kindergarten" panose="02000000000000000000" pitchFamily="2" charset="0"/>
              </a:rPr>
              <a:t>OR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51" y="4801786"/>
            <a:ext cx="7535327" cy="1857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7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7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2 </a:t>
            </a:r>
            <a:r>
              <a:rPr lang="en-US" sz="12500" b="1" dirty="0">
                <a:latin typeface="KG Miss Kindergarten" panose="02000000000000000000" pitchFamily="2" charset="0"/>
              </a:rPr>
              <a:t>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09" y="1690688"/>
            <a:ext cx="4487181" cy="20126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595045"/>
            <a:ext cx="5777983" cy="1792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9" y="4798246"/>
            <a:ext cx="5539360" cy="13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+ 4 = 14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70" y="1690688"/>
            <a:ext cx="1500270" cy="33420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28" y="1690688"/>
            <a:ext cx="1579884" cy="334206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71" y="5219385"/>
            <a:ext cx="8333058" cy="1413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4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0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4 </a:t>
            </a:r>
            <a:r>
              <a:rPr lang="en-US" sz="12500" b="1" dirty="0">
                <a:latin typeface="KG Miss Kindergarten" panose="02000000000000000000" pitchFamily="2" charset="0"/>
              </a:rPr>
              <a:t>= 4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66" y="1690688"/>
            <a:ext cx="7443867" cy="216889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05" y="4584170"/>
            <a:ext cx="5830987" cy="1613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7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3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9 </a:t>
            </a:r>
            <a:r>
              <a:rPr lang="en-US" sz="12500" b="1" dirty="0">
                <a:latin typeface="KG Miss Kindergarten" panose="02000000000000000000" pitchFamily="2" charset="0"/>
              </a:rPr>
              <a:t>= 12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3" y="1690688"/>
            <a:ext cx="6591728" cy="15249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599013" y="576847"/>
            <a:ext cx="3053238" cy="3583673"/>
            <a:chOff x="8599013" y="576847"/>
            <a:chExt cx="3053238" cy="358367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9013" y="576847"/>
              <a:ext cx="3053238" cy="3583673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9067800" y="1097280"/>
              <a:ext cx="2057400" cy="1295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0" y="3561160"/>
            <a:ext cx="7333028" cy="9800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38" y="4680953"/>
            <a:ext cx="7487695" cy="1924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7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9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9 </a:t>
            </a:r>
            <a:r>
              <a:rPr lang="en-US" sz="12500" b="1" dirty="0">
                <a:latin typeface="KG Miss Kindergarten" panose="02000000000000000000" pitchFamily="2" charset="0"/>
              </a:rPr>
              <a:t>= 18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80" y="1027906"/>
            <a:ext cx="3185320" cy="35702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4" y="1641273"/>
            <a:ext cx="6164436" cy="14067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01" y="4598119"/>
            <a:ext cx="7478169" cy="2048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6" y="3349290"/>
            <a:ext cx="7700145" cy="9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6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0 </a:t>
            </a:r>
            <a:r>
              <a:rPr lang="en-US" sz="12500" b="1" dirty="0">
                <a:latin typeface="KG Miss Kindergarten" panose="02000000000000000000" pitchFamily="2" charset="0"/>
              </a:rPr>
              <a:t>= 6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14" y="1690688"/>
            <a:ext cx="4338372" cy="20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7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1 </a:t>
            </a:r>
            <a:r>
              <a:rPr lang="en-US" sz="12500" b="1" dirty="0">
                <a:latin typeface="KG Miss Kindergarten" panose="02000000000000000000" pitchFamily="2" charset="0"/>
              </a:rPr>
              <a:t>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34" y="1690688"/>
            <a:ext cx="4789731" cy="21802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81057"/>
            <a:ext cx="5739409" cy="192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0" y="4684257"/>
            <a:ext cx="5497540" cy="13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6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2 </a:t>
            </a:r>
            <a:r>
              <a:rPr lang="en-US" sz="12500" b="1" dirty="0">
                <a:latin typeface="KG Miss Kindergarten" panose="02000000000000000000" pitchFamily="2" charset="0"/>
              </a:rPr>
              <a:t>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86" y="1690688"/>
            <a:ext cx="4335027" cy="202977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91" y="4893728"/>
            <a:ext cx="4944678" cy="1488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3" y="4893728"/>
            <a:ext cx="5713177" cy="13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+ 10 = 20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0" y="1819090"/>
            <a:ext cx="1500270" cy="33420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70" y="1819091"/>
            <a:ext cx="1500270" cy="334206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15" y="5289555"/>
            <a:ext cx="7478169" cy="1362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4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4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2 </a:t>
            </a:r>
            <a:r>
              <a:rPr lang="en-US" sz="12500" b="1" dirty="0">
                <a:latin typeface="KG Miss Kindergarten" panose="02000000000000000000" pitchFamily="2" charset="0"/>
              </a:rPr>
              <a:t>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50" y="1690688"/>
            <a:ext cx="4922299" cy="231743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89" y="4758464"/>
            <a:ext cx="5139982" cy="1684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6" y="4960213"/>
            <a:ext cx="5721397" cy="14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5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5 </a:t>
            </a:r>
            <a:r>
              <a:rPr lang="en-US" sz="12500" b="1" dirty="0">
                <a:latin typeface="KG Miss Kindergarten" panose="02000000000000000000" pitchFamily="2" charset="0"/>
              </a:rPr>
              <a:t>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98" y="1690688"/>
            <a:ext cx="5183203" cy="239363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4807884"/>
            <a:ext cx="5954486" cy="14886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53" y="4591821"/>
            <a:ext cx="5317594" cy="1704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9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7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9 </a:t>
            </a:r>
            <a:r>
              <a:rPr lang="en-US" sz="12500" b="1" dirty="0">
                <a:latin typeface="KG Miss Kindergarten" panose="02000000000000000000" pitchFamily="2" charset="0"/>
              </a:rPr>
              <a:t>= 16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728310" y="812800"/>
            <a:ext cx="3087534" cy="3548742"/>
            <a:chOff x="8407557" y="890403"/>
            <a:chExt cx="3335716" cy="383399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557" y="890403"/>
              <a:ext cx="3335716" cy="3833997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9570720" y="1463040"/>
              <a:ext cx="1508760" cy="2057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6" y="1843088"/>
            <a:ext cx="6699791" cy="152495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61" y="4549169"/>
            <a:ext cx="7497221" cy="2172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6" y="3520439"/>
            <a:ext cx="6699791" cy="9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0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5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1 </a:t>
            </a:r>
            <a:r>
              <a:rPr lang="en-US" sz="12500" b="1" dirty="0">
                <a:latin typeface="KG Miss Kindergarten" panose="02000000000000000000" pitchFamily="2" charset="0"/>
              </a:rPr>
              <a:t>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89" y="1690688"/>
            <a:ext cx="4602221" cy="208883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22" y="4431299"/>
            <a:ext cx="5532232" cy="1870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2" y="4678042"/>
            <a:ext cx="5531183" cy="13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1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1 </a:t>
            </a:r>
            <a:r>
              <a:rPr lang="en-US" sz="12500" b="1" dirty="0">
                <a:latin typeface="KG Miss Kindergarten" panose="02000000000000000000" pitchFamily="2" charset="0"/>
              </a:rPr>
              <a:t>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54" y="1690688"/>
            <a:ext cx="6875291" cy="198955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26" y="4415397"/>
            <a:ext cx="5365699" cy="163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9" y="4662609"/>
            <a:ext cx="5322005" cy="13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2 + 10 = 12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70" y="1690688"/>
            <a:ext cx="1500270" cy="33420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9" y="1690688"/>
            <a:ext cx="1425971" cy="327851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26" y="5301708"/>
            <a:ext cx="7506748" cy="1276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0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1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9 </a:t>
            </a:r>
            <a:r>
              <a:rPr lang="en-US" sz="12500" b="1" dirty="0">
                <a:latin typeface="KG Miss Kindergarten" panose="02000000000000000000" pitchFamily="2" charset="0"/>
              </a:rPr>
              <a:t>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15" y="1690688"/>
            <a:ext cx="4552769" cy="207843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66" y="4197761"/>
            <a:ext cx="4949276" cy="2385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8" y="4635385"/>
            <a:ext cx="5819221" cy="15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0 + 10 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0" y="1690688"/>
            <a:ext cx="1500270" cy="33420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10" y="1690688"/>
            <a:ext cx="1489020" cy="329279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6" y="5392208"/>
            <a:ext cx="7535327" cy="1095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1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+ </a:t>
            </a:r>
            <a:r>
              <a:rPr lang="en-US" sz="12500" b="1">
                <a:latin typeface="KG Miss Kindergarten" panose="02000000000000000000" pitchFamily="2" charset="0"/>
              </a:rPr>
              <a:t>10 = </a:t>
            </a:r>
            <a:r>
              <a:rPr lang="en-US" sz="12500" b="1" dirty="0">
                <a:latin typeface="KG Miss Kindergarten" panose="02000000000000000000" pitchFamily="2" charset="0"/>
              </a:rPr>
              <a:t>15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30" y="1690688"/>
            <a:ext cx="1500270" cy="33420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61" y="1690688"/>
            <a:ext cx="1470740" cy="329690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94" y="5402940"/>
            <a:ext cx="8714412" cy="1259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3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9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0 </a:t>
            </a:r>
            <a:r>
              <a:rPr lang="en-US" sz="12500" b="1" dirty="0">
                <a:latin typeface="KG Miss Kindergarten" panose="02000000000000000000" pitchFamily="2" charset="0"/>
              </a:rPr>
              <a:t>= 9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81" y="1690688"/>
            <a:ext cx="4154037" cy="17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3 + 10 = 13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50" y="1690688"/>
            <a:ext cx="1500270" cy="33420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48" y="1690688"/>
            <a:ext cx="1609812" cy="335583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47" y="5148126"/>
            <a:ext cx="8791905" cy="1571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5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6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8 </a:t>
            </a:r>
            <a:r>
              <a:rPr lang="en-US" sz="12500" b="1" dirty="0">
                <a:latin typeface="KG Miss Kindergarten" panose="02000000000000000000" pitchFamily="2" charset="0"/>
              </a:rPr>
              <a:t>= 14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517308" y="199307"/>
            <a:ext cx="3378580" cy="3833654"/>
            <a:chOff x="8517308" y="665877"/>
            <a:chExt cx="3378580" cy="383365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308" y="665877"/>
              <a:ext cx="3378580" cy="3833654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9745244" y="1957456"/>
              <a:ext cx="1539240" cy="21566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074684" y="1294674"/>
              <a:ext cx="24079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0" y="1797368"/>
            <a:ext cx="6524329" cy="157067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0" y="3479408"/>
            <a:ext cx="7713244" cy="110710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27" y="4558914"/>
            <a:ext cx="7506748" cy="215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8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0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0 </a:t>
            </a:r>
            <a:r>
              <a:rPr lang="en-US" sz="12500" b="1" dirty="0">
                <a:latin typeface="KG Miss Kindergarten" panose="02000000000000000000" pitchFamily="2" charset="0"/>
              </a:rPr>
              <a:t>= 0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91" y="1690688"/>
            <a:ext cx="7522218" cy="246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3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1 </a:t>
            </a:r>
            <a:r>
              <a:rPr lang="en-US" sz="12500" b="1" dirty="0">
                <a:latin typeface="KG Miss Kindergarten" panose="02000000000000000000" pitchFamily="2" charset="0"/>
              </a:rPr>
              <a:t>= 4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33" y="1690688"/>
            <a:ext cx="7196533" cy="235790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70" y="4800975"/>
            <a:ext cx="5461910" cy="1556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9" y="4927324"/>
            <a:ext cx="5704268" cy="14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7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5 </a:t>
            </a:r>
            <a:r>
              <a:rPr lang="en-US" sz="12500" b="1" dirty="0">
                <a:latin typeface="KG Miss Kindergarten" panose="02000000000000000000" pitchFamily="2" charset="0"/>
              </a:rPr>
              <a:t>= 12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7" y="1690688"/>
            <a:ext cx="6966943" cy="16575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69" y="488449"/>
            <a:ext cx="2993914" cy="347395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7" y="3348250"/>
            <a:ext cx="8014027" cy="114486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6" y="4673813"/>
            <a:ext cx="7611537" cy="179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9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1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4 </a:t>
            </a:r>
            <a:r>
              <a:rPr lang="en-US" sz="12500" b="1" dirty="0">
                <a:latin typeface="KG Miss Kindergarten" panose="02000000000000000000" pitchFamily="2" charset="0"/>
              </a:rPr>
              <a:t>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27" y="1690688"/>
            <a:ext cx="7395746" cy="217366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10" y="4347729"/>
            <a:ext cx="4724522" cy="2156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8" y="4475432"/>
            <a:ext cx="5965898" cy="142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5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3 </a:t>
            </a:r>
            <a:r>
              <a:rPr lang="en-US" sz="12500" b="1" dirty="0">
                <a:latin typeface="KG Miss Kindergarten" panose="02000000000000000000" pitchFamily="2" charset="0"/>
              </a:rPr>
              <a:t>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35" y="1690688"/>
            <a:ext cx="4721330" cy="21040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84" y="4696910"/>
            <a:ext cx="5216764" cy="1764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7" y="4916800"/>
            <a:ext cx="5825969" cy="15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2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8 </a:t>
            </a:r>
            <a:r>
              <a:rPr lang="en-US" sz="12500" b="1" dirty="0">
                <a:latin typeface="KG Miss Kindergarten" panose="02000000000000000000" pitchFamily="2" charset="0"/>
              </a:rPr>
              <a:t>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58" y="1690688"/>
            <a:ext cx="4895083" cy="22282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3" y="4882183"/>
            <a:ext cx="6053369" cy="156216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88" y="4372594"/>
            <a:ext cx="5303923" cy="2289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1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3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4 </a:t>
            </a:r>
            <a:r>
              <a:rPr lang="en-US" sz="12500" b="1" dirty="0">
                <a:latin typeface="KG Miss Kindergarten" panose="02000000000000000000" pitchFamily="2" charset="0"/>
              </a:rPr>
              <a:t>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59" y="1690688"/>
            <a:ext cx="4748681" cy="21736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30" y="561561"/>
            <a:ext cx="1872705" cy="389914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21" y="4729706"/>
            <a:ext cx="5533451" cy="1724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112"/>
            <a:ext cx="5995183" cy="14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4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5 </a:t>
            </a:r>
            <a:r>
              <a:rPr lang="en-US" sz="12500" b="1" dirty="0">
                <a:latin typeface="KG Miss Kindergarten" panose="02000000000000000000" pitchFamily="2" charset="0"/>
              </a:rPr>
              <a:t>= 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44" y="1690688"/>
            <a:ext cx="4592112" cy="208883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6" y="4925052"/>
            <a:ext cx="5835891" cy="138866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73" y="4427476"/>
            <a:ext cx="5350755" cy="1886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3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 + 10 = 11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90" y="1690688"/>
            <a:ext cx="1500270" cy="33420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40" y="1669623"/>
            <a:ext cx="1529799" cy="336312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75" y="5172400"/>
            <a:ext cx="9082249" cy="1556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3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+ 10 = 19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10" y="1690688"/>
            <a:ext cx="1500270" cy="33420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62" y="1690688"/>
            <a:ext cx="1558378" cy="33410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44" y="5031757"/>
            <a:ext cx="8735912" cy="1572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22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5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6 </a:t>
            </a:r>
            <a:r>
              <a:rPr lang="en-US" sz="12500" b="1" dirty="0">
                <a:latin typeface="KG Miss Kindergarten" panose="02000000000000000000" pitchFamily="2" charset="0"/>
              </a:rPr>
              <a:t>= 11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08" y="814203"/>
            <a:ext cx="3097692" cy="351664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0688"/>
            <a:ext cx="6578128" cy="149447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43" y="4795169"/>
            <a:ext cx="7775752" cy="1722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5" y="3300697"/>
            <a:ext cx="8296337" cy="11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6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9 </a:t>
            </a:r>
            <a:r>
              <a:rPr lang="en-US" sz="12500" b="1" dirty="0">
                <a:latin typeface="KG Miss Kindergarten" panose="02000000000000000000" pitchFamily="2" charset="0"/>
              </a:rPr>
              <a:t>= 15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23240" y="365125"/>
            <a:ext cx="3268760" cy="3772694"/>
            <a:chOff x="8564720" y="1027906"/>
            <a:chExt cx="3268760" cy="377269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20" y="1027906"/>
              <a:ext cx="3268760" cy="3772694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9738360" y="1508760"/>
              <a:ext cx="1508760" cy="283464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1" y="1690688"/>
            <a:ext cx="6184910" cy="143351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9" y="3323718"/>
            <a:ext cx="8017253" cy="101968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25" y="4644882"/>
            <a:ext cx="7487695" cy="2048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5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+ 7 = 17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90" y="1690688"/>
            <a:ext cx="1500270" cy="33420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72" y="1690688"/>
            <a:ext cx="1539736" cy="334206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25" y="5183385"/>
            <a:ext cx="8513949" cy="1449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2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9 </a:t>
            </a:r>
            <a:r>
              <a:rPr lang="en-US" sz="12500" b="1" dirty="0">
                <a:latin typeface="KG Miss Kindergarten" panose="02000000000000000000" pitchFamily="2" charset="0"/>
              </a:rPr>
              <a:t>= 11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7" y="1690688"/>
            <a:ext cx="6484079" cy="14944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444" y="600843"/>
            <a:ext cx="3031019" cy="341297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9311640" y="1027906"/>
            <a:ext cx="1371600" cy="18167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94" y="4801008"/>
            <a:ext cx="7478169" cy="1857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7" y="3306536"/>
            <a:ext cx="7930229" cy="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6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6 </a:t>
            </a:r>
            <a:r>
              <a:rPr lang="en-US" sz="12500" b="1" dirty="0">
                <a:latin typeface="KG Miss Kindergarten" panose="02000000000000000000" pitchFamily="2" charset="0"/>
              </a:rPr>
              <a:t>= 12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84" y="867537"/>
            <a:ext cx="3102456" cy="360897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8" y="1690688"/>
            <a:ext cx="6431134" cy="150971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8" y="3547319"/>
            <a:ext cx="7381102" cy="97864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84" y="4785725"/>
            <a:ext cx="7497221" cy="1819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07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3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0 </a:t>
            </a:r>
            <a:r>
              <a:rPr lang="en-US" sz="12500" b="1" dirty="0">
                <a:latin typeface="KG Miss Kindergarten" panose="02000000000000000000" pitchFamily="2" charset="0"/>
              </a:rPr>
              <a:t>= 3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57" y="1690688"/>
            <a:ext cx="6685686" cy="23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4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7 </a:t>
            </a:r>
            <a:r>
              <a:rPr lang="en-US" sz="12500" b="1" dirty="0">
                <a:latin typeface="KG Miss Kindergarten" panose="02000000000000000000" pitchFamily="2" charset="0"/>
              </a:rPr>
              <a:t>= 11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9" y="1690688"/>
            <a:ext cx="6588577" cy="154885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760351" y="605606"/>
            <a:ext cx="3078640" cy="3540436"/>
            <a:chOff x="8760351" y="605606"/>
            <a:chExt cx="3078640" cy="3540436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351" y="605606"/>
              <a:ext cx="3078640" cy="3540436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9204960" y="2362105"/>
              <a:ext cx="1463040" cy="68589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9204960" y="1676210"/>
              <a:ext cx="1463040" cy="68589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9204960" y="1027906"/>
              <a:ext cx="1463040" cy="68589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43" y="4794346"/>
            <a:ext cx="7506748" cy="1733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4" y="3383391"/>
            <a:ext cx="7909313" cy="10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91" y="199008"/>
            <a:ext cx="5395923" cy="177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" y="5781525"/>
            <a:ext cx="3931920" cy="1076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116" y="1143263"/>
            <a:ext cx="9982200" cy="50667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6600" b="1" dirty="0">
                <a:latin typeface="KG Miss Kindergarten" panose="02000000000000000000" pitchFamily="2" charset="0"/>
              </a:rPr>
              <a:t>Get Ready!</a:t>
            </a:r>
            <a:br>
              <a:rPr lang="en-US" sz="6600" b="1" dirty="0">
                <a:latin typeface="KG Miss Kindergarten" panose="02000000000000000000" pitchFamily="2" charset="0"/>
              </a:rPr>
            </a:br>
            <a:r>
              <a:rPr lang="en-US" sz="6600" b="1" dirty="0">
                <a:latin typeface="KG Miss Kindergarten" panose="02000000000000000000" pitchFamily="2" charset="0"/>
              </a:rPr>
              <a:t>We’re going to </a:t>
            </a:r>
            <a:br>
              <a:rPr lang="en-US" sz="6600" b="1" dirty="0">
                <a:latin typeface="KG Miss Kindergarten" panose="02000000000000000000" pitchFamily="2" charset="0"/>
              </a:rPr>
            </a:b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V</a:t>
            </a:r>
            <a:r>
              <a:rPr lang="en-US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I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S</a:t>
            </a: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U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A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L</a:t>
            </a:r>
            <a:r>
              <a:rPr lang="en-US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I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Z</a:t>
            </a:r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Miss Kindergarten" panose="02000000000000000000" pitchFamily="2" charset="0"/>
              </a:rPr>
              <a:t>E</a:t>
            </a:r>
            <a:r>
              <a:rPr lang="en-US" sz="6600" b="1" dirty="0">
                <a:latin typeface="KG Miss Kindergarten" panose="02000000000000000000" pitchFamily="2" charset="0"/>
              </a:rPr>
              <a:t> </a:t>
            </a:r>
            <a:br>
              <a:rPr lang="en-US" sz="6600" b="1" dirty="0">
                <a:latin typeface="KG Miss Kindergarten" panose="02000000000000000000" pitchFamily="2" charset="0"/>
              </a:rPr>
            </a:br>
            <a:r>
              <a:rPr lang="en-US" sz="6600" b="1" dirty="0">
                <a:latin typeface="KG Miss Kindergarten" panose="02000000000000000000" pitchFamily="2" charset="0"/>
              </a:rPr>
              <a:t>our</a:t>
            </a:r>
            <a:br>
              <a:rPr lang="en-US" sz="6600" b="1" dirty="0">
                <a:latin typeface="KG Miss Kindergarten" panose="02000000000000000000" pitchFamily="2" charset="0"/>
              </a:rPr>
            </a:br>
            <a:r>
              <a:rPr lang="en-US" sz="6600" b="1" dirty="0">
                <a:latin typeface="KG Miss Kindergarten" panose="02000000000000000000" pitchFamily="2" charset="0"/>
              </a:rPr>
              <a:t>SUBTRACTION FACTS!</a:t>
            </a:r>
            <a:endParaRPr lang="en-US" sz="12000" b="1" dirty="0">
              <a:latin typeface="KG Miss Kindergarte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5754" y="-260233"/>
            <a:ext cx="2124371" cy="3384518"/>
            <a:chOff x="9825713" y="-185552"/>
            <a:chExt cx="2124371" cy="338451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5713" y="292100"/>
              <a:ext cx="2124371" cy="2429214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9825713" y="-185552"/>
              <a:ext cx="999603" cy="3384518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55082" y="5961073"/>
            <a:ext cx="3342833" cy="896927"/>
            <a:chOff x="2704006" y="1690688"/>
            <a:chExt cx="6783988" cy="1927553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006" y="1690688"/>
              <a:ext cx="6783988" cy="1927553"/>
            </a:xfrm>
            <a:prstGeom prst="rect">
              <a:avLst/>
            </a:prstGeom>
          </p:spPr>
        </p:pic>
        <p:sp>
          <p:nvSpPr>
            <p:cNvPr id="11" name="Multiply 10"/>
            <p:cNvSpPr/>
            <p:nvPr/>
          </p:nvSpPr>
          <p:spPr>
            <a:xfrm>
              <a:off x="5683047" y="208999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6877667" y="209427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16" y="2390032"/>
            <a:ext cx="1034588" cy="315821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0" y="3899616"/>
            <a:ext cx="3357349" cy="958986"/>
            <a:chOff x="0" y="3899616"/>
            <a:chExt cx="3357349" cy="958986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99616"/>
              <a:ext cx="3357349" cy="867212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92127" y="4231822"/>
              <a:ext cx="1900446" cy="626780"/>
            </a:xfrm>
            <a:prstGeom prst="rightArrow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52583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– 1 = 4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98" y="1690688"/>
            <a:ext cx="6637203" cy="1981254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141111" y="2087588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964" y="5500914"/>
            <a:ext cx="6750348" cy="1175657"/>
            <a:chOff x="193964" y="5500914"/>
            <a:chExt cx="6750348" cy="117565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64" y="5634902"/>
              <a:ext cx="6750348" cy="794925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1785257" y="5500914"/>
              <a:ext cx="110308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21" y="4068842"/>
            <a:ext cx="7554379" cy="1371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46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1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2 </a:t>
            </a:r>
            <a:r>
              <a:rPr lang="en-US" sz="12500" b="1" dirty="0">
                <a:latin typeface="KG Miss Kindergarten" panose="02000000000000000000" pitchFamily="2" charset="0"/>
              </a:rPr>
              <a:t>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11" y="1690688"/>
            <a:ext cx="7165239" cy="209293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71" y="4581376"/>
            <a:ext cx="5191464" cy="155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0" y="4581376"/>
            <a:ext cx="5766693" cy="13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19 – 10 = 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47065" y="1219426"/>
            <a:ext cx="2919586" cy="4274683"/>
            <a:chOff x="4636207" y="1356858"/>
            <a:chExt cx="2919586" cy="427468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207" y="1949578"/>
              <a:ext cx="2919586" cy="3188054"/>
            </a:xfrm>
            <a:prstGeom prst="rect">
              <a:avLst/>
            </a:prstGeom>
          </p:spPr>
        </p:pic>
        <p:sp>
          <p:nvSpPr>
            <p:cNvPr id="5" name="Multiply 4"/>
            <p:cNvSpPr/>
            <p:nvPr/>
          </p:nvSpPr>
          <p:spPr>
            <a:xfrm>
              <a:off x="4906153" y="1356858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1969" y="2412400"/>
            <a:ext cx="5532790" cy="1523994"/>
            <a:chOff x="228024" y="5210634"/>
            <a:chExt cx="5532790" cy="15239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24" y="5575377"/>
              <a:ext cx="5532790" cy="1159251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228025" y="5210634"/>
              <a:ext cx="3516662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65" y="5221732"/>
            <a:ext cx="8634069" cy="1274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8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2500" b="1" dirty="0">
                <a:latin typeface="KG Miss Kindergarten" panose="02000000000000000000" pitchFamily="2" charset="0"/>
              </a:rPr>
              <a:t>10 – 2 = 8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331702" y="864537"/>
            <a:ext cx="1495956" cy="3676439"/>
            <a:chOff x="5470902" y="1599386"/>
            <a:chExt cx="1495956" cy="367643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902" y="1690688"/>
              <a:ext cx="1495956" cy="3585137"/>
            </a:xfrm>
            <a:prstGeom prst="rect">
              <a:avLst/>
            </a:prstGeom>
          </p:spPr>
        </p:pic>
        <p:sp>
          <p:nvSpPr>
            <p:cNvPr id="5" name="Multiply 4"/>
            <p:cNvSpPr/>
            <p:nvPr/>
          </p:nvSpPr>
          <p:spPr>
            <a:xfrm>
              <a:off x="5635024" y="159938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6279170" y="160360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6487" y="3457972"/>
            <a:ext cx="5974913" cy="1074513"/>
            <a:chOff x="0" y="5631540"/>
            <a:chExt cx="6544451" cy="117565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95727"/>
              <a:ext cx="6544451" cy="805661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3106053" y="5631540"/>
              <a:ext cx="110308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73" y="5398224"/>
            <a:ext cx="7773485" cy="1314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9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– 8 = 3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0" y="2308744"/>
            <a:ext cx="7563906" cy="2076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727" y="1027906"/>
            <a:ext cx="1316860" cy="5322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8597" y="381575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</p:spTree>
    <p:extLst>
      <p:ext uri="{BB962C8B-B14F-4D97-AF65-F5344CB8AC3E}">
        <p14:creationId xmlns:p14="http://schemas.microsoft.com/office/powerpoint/2010/main" val="28809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17 – 9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3" y="2185814"/>
            <a:ext cx="7544853" cy="2486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34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13 – 7 - 6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66911" y="2345556"/>
            <a:ext cx="5654571" cy="1545997"/>
            <a:chOff x="180168" y="1852070"/>
            <a:chExt cx="5654571" cy="154599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68" y="1852070"/>
              <a:ext cx="5654571" cy="1413643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286657" y="2222410"/>
              <a:ext cx="2688772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6" y="4797079"/>
            <a:ext cx="7535327" cy="1705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5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4 – 2 =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04006" y="1690688"/>
            <a:ext cx="6783988" cy="1927553"/>
            <a:chOff x="2704006" y="1690688"/>
            <a:chExt cx="6783988" cy="192755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006" y="1690688"/>
              <a:ext cx="6783988" cy="1927553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5683047" y="208999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6877667" y="209427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3816" y="3925214"/>
            <a:ext cx="6703851" cy="1175657"/>
            <a:chOff x="173816" y="5500914"/>
            <a:chExt cx="6703851" cy="117565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16" y="5663932"/>
              <a:ext cx="6703851" cy="78041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1175665" y="5500914"/>
              <a:ext cx="110308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23" y="3100461"/>
            <a:ext cx="1402868" cy="2519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49701" y="2595225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70" y="5104231"/>
            <a:ext cx="4684823" cy="1520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8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18 – 9 = 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70282" y="1876784"/>
            <a:ext cx="6051435" cy="1780823"/>
            <a:chOff x="0" y="2094498"/>
            <a:chExt cx="6051435" cy="178082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94498"/>
              <a:ext cx="6051435" cy="1563101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87664" y="2699664"/>
              <a:ext cx="3497942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62" y="4366864"/>
            <a:ext cx="7516274" cy="1752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27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– 3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98" y="1690688"/>
            <a:ext cx="6637203" cy="1981254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5798257" y="2102977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6975776" y="2091378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8219236" y="2102977"/>
            <a:ext cx="530942" cy="101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3748180"/>
            <a:ext cx="7012505" cy="1175657"/>
            <a:chOff x="0" y="5500914"/>
            <a:chExt cx="7012505" cy="117565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2013"/>
              <a:ext cx="7012505" cy="761358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1088573" y="5500914"/>
              <a:ext cx="1509483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689" y="3750146"/>
            <a:ext cx="1256221" cy="2926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31320" y="3101849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33" y="5007974"/>
            <a:ext cx="5078868" cy="1668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6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5000" b="1" dirty="0">
                <a:latin typeface="KG Miss Kindergarten" panose="02000000000000000000" pitchFamily="2" charset="0"/>
              </a:rPr>
              <a:t>15 – 6 = 9 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57" y="2342549"/>
            <a:ext cx="8305686" cy="2331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0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12 – 2 = 10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14555" y="1309440"/>
            <a:ext cx="3133176" cy="4274683"/>
            <a:chOff x="4529412" y="1309440"/>
            <a:chExt cx="3133176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412" y="1690688"/>
              <a:ext cx="3133176" cy="3512189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386611" y="1309440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3567" y="2850711"/>
            <a:ext cx="5054960" cy="1192138"/>
            <a:chOff x="261249" y="5584123"/>
            <a:chExt cx="5054960" cy="1192138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307" y="5584123"/>
              <a:ext cx="5029902" cy="1105054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261249" y="5863769"/>
              <a:ext cx="1103086" cy="912492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6" y="5331870"/>
            <a:ext cx="7535327" cy="1267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5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4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6 </a:t>
            </a:r>
            <a:r>
              <a:rPr lang="en-US" sz="12500" b="1" dirty="0">
                <a:latin typeface="KG Miss Kindergarten" panose="02000000000000000000" pitchFamily="2" charset="0"/>
              </a:rPr>
              <a:t>= 10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97" y="1690688"/>
            <a:ext cx="3970206" cy="180077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8" y="4817023"/>
            <a:ext cx="5282518" cy="132062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37" y="4363042"/>
            <a:ext cx="5523973" cy="1774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3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– 8 = 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68060" y="2093825"/>
            <a:ext cx="6055879" cy="1491203"/>
            <a:chOff x="40121" y="2108340"/>
            <a:chExt cx="6055879" cy="149120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2" y="2108340"/>
              <a:ext cx="6055878" cy="1491203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40121" y="2554514"/>
              <a:ext cx="3486850" cy="1045029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63" y="4434339"/>
            <a:ext cx="7516274" cy="2076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3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– 6 = 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6219" y="4976337"/>
            <a:ext cx="5495592" cy="879269"/>
            <a:chOff x="164979" y="5428344"/>
            <a:chExt cx="7348075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79" y="5600888"/>
              <a:ext cx="7348075" cy="828941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986971" y="5428344"/>
              <a:ext cx="304800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83" y="1875744"/>
            <a:ext cx="1141139" cy="3567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0832" y="1367523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14439" y="1367523"/>
            <a:ext cx="1521790" cy="3603817"/>
            <a:chOff x="5314439" y="1578628"/>
            <a:chExt cx="1563122" cy="370169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439" y="1690688"/>
              <a:ext cx="1563122" cy="3517024"/>
            </a:xfrm>
            <a:prstGeom prst="rect">
              <a:avLst/>
            </a:prstGeom>
          </p:spPr>
        </p:pic>
        <p:sp>
          <p:nvSpPr>
            <p:cNvPr id="9" name="Multiply 8"/>
            <p:cNvSpPr/>
            <p:nvPr/>
          </p:nvSpPr>
          <p:spPr>
            <a:xfrm>
              <a:off x="6125028" y="425534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476307" y="426985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5474097" y="157862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5489716" y="2253458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>
              <a:off x="5476307" y="292821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Multiply 13"/>
            <p:cNvSpPr/>
            <p:nvPr/>
          </p:nvSpPr>
          <p:spPr>
            <a:xfrm>
              <a:off x="5476307" y="361108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45" y="5307227"/>
            <a:ext cx="4840411" cy="1409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7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– 8 = 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0285" y="1601088"/>
            <a:ext cx="1495956" cy="3668173"/>
            <a:chOff x="5470902" y="1607652"/>
            <a:chExt cx="1495956" cy="366817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902" y="1690688"/>
              <a:ext cx="1495956" cy="3585137"/>
            </a:xfrm>
            <a:prstGeom prst="rect">
              <a:avLst/>
            </a:prstGeom>
          </p:spPr>
        </p:pic>
        <p:sp>
          <p:nvSpPr>
            <p:cNvPr id="5" name="Multiply 4"/>
            <p:cNvSpPr/>
            <p:nvPr/>
          </p:nvSpPr>
          <p:spPr>
            <a:xfrm>
              <a:off x="6302681" y="357034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5635835" y="357332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256415" y="162004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6302681" y="289799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6274598" y="225177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635835" y="288129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5663918" y="225267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5645735" y="160765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4802054"/>
            <a:ext cx="5871909" cy="1036214"/>
            <a:chOff x="304768" y="5554494"/>
            <a:chExt cx="6662090" cy="1175657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68" y="5714430"/>
              <a:ext cx="6662090" cy="768703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>
              <a:off x="1451428" y="5554494"/>
              <a:ext cx="313508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38" y="1601088"/>
            <a:ext cx="1179340" cy="4272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60540" y="954757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4" y="5339511"/>
            <a:ext cx="4621743" cy="1337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1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– 10 =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07765" y="1154306"/>
            <a:ext cx="1440552" cy="4274683"/>
            <a:chOff x="5307765" y="1154306"/>
            <a:chExt cx="1440552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765" y="1690688"/>
              <a:ext cx="1440552" cy="3244169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5559134" y="1154306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1" y="5228748"/>
            <a:ext cx="5144082" cy="1473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0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– 1 = 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" y="5500914"/>
            <a:ext cx="6139542" cy="1113229"/>
            <a:chOff x="0" y="5500914"/>
            <a:chExt cx="6483837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9597"/>
              <a:ext cx="6483837" cy="679259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1944919" y="5500914"/>
              <a:ext cx="110308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05405" y="1690688"/>
            <a:ext cx="1581190" cy="3535910"/>
            <a:chOff x="5305405" y="1690688"/>
            <a:chExt cx="1581190" cy="353591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405" y="1690688"/>
              <a:ext cx="1581190" cy="3492368"/>
            </a:xfrm>
            <a:prstGeom prst="rect">
              <a:avLst/>
            </a:prstGeom>
          </p:spPr>
        </p:pic>
        <p:sp>
          <p:nvSpPr>
            <p:cNvPr id="6" name="Multiply 5"/>
            <p:cNvSpPr/>
            <p:nvPr/>
          </p:nvSpPr>
          <p:spPr>
            <a:xfrm>
              <a:off x="6139542" y="421612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21" y="5183056"/>
            <a:ext cx="4298624" cy="1369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98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– 1 = 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02946" y="1234503"/>
            <a:ext cx="3091938" cy="4274683"/>
            <a:chOff x="4550031" y="1307074"/>
            <a:chExt cx="3091938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031" y="1690688"/>
              <a:ext cx="3091938" cy="3507456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328553" y="1307074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004" y="3193641"/>
            <a:ext cx="4892617" cy="1160646"/>
            <a:chOff x="332526" y="5500914"/>
            <a:chExt cx="5996027" cy="142240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26" y="5500914"/>
              <a:ext cx="5996027" cy="1320964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332526" y="5863772"/>
              <a:ext cx="1103086" cy="1059543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67" y="5287072"/>
            <a:ext cx="7487695" cy="1362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6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13 – 3 = 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91673" y="1190832"/>
            <a:ext cx="2924082" cy="4274683"/>
            <a:chOff x="4633959" y="1190833"/>
            <a:chExt cx="2924082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959" y="1690688"/>
              <a:ext cx="2924082" cy="3274972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270496" y="1190833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5240" y="2998087"/>
            <a:ext cx="5469432" cy="1392485"/>
            <a:chOff x="169851" y="5465515"/>
            <a:chExt cx="5469432" cy="1392485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51" y="5465515"/>
              <a:ext cx="5469432" cy="1167514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222810" y="5682343"/>
              <a:ext cx="140279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5272459"/>
            <a:ext cx="8336280" cy="1429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9 – 1 = 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9990" y="5500914"/>
            <a:ext cx="6099609" cy="1175657"/>
            <a:chOff x="159990" y="5500914"/>
            <a:chExt cx="6099609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90" y="5794337"/>
              <a:ext cx="6099609" cy="679035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931885" y="5500914"/>
              <a:ext cx="1103086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45527" y="1610100"/>
            <a:ext cx="1621329" cy="3707243"/>
            <a:chOff x="5345527" y="1610100"/>
            <a:chExt cx="1621329" cy="3707243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527" y="1690688"/>
              <a:ext cx="1621329" cy="3626655"/>
            </a:xfrm>
            <a:prstGeom prst="rect">
              <a:avLst/>
            </a:prstGeom>
          </p:spPr>
        </p:pic>
        <p:sp>
          <p:nvSpPr>
            <p:cNvPr id="6" name="Multiply 5"/>
            <p:cNvSpPr/>
            <p:nvPr/>
          </p:nvSpPr>
          <p:spPr>
            <a:xfrm>
              <a:off x="5525461" y="161010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6" y="5239023"/>
            <a:ext cx="4961179" cy="1403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87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– 8 = 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53977" y="1575392"/>
            <a:ext cx="1684045" cy="3752169"/>
            <a:chOff x="5156842" y="1690688"/>
            <a:chExt cx="1878315" cy="4185016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842" y="1690688"/>
              <a:ext cx="1878315" cy="4185016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5377055" y="403609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Multiply 4"/>
            <p:cNvSpPr/>
            <p:nvPr/>
          </p:nvSpPr>
          <p:spPr>
            <a:xfrm>
              <a:off x="6186695" y="4071333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Multiply 5"/>
            <p:cNvSpPr/>
            <p:nvPr/>
          </p:nvSpPr>
          <p:spPr>
            <a:xfrm>
              <a:off x="5389775" y="482168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6162564" y="485155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370364" y="243381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366151" y="170006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6172649" y="326404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5389775" y="324332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74" y="5327561"/>
            <a:ext cx="4923252" cy="1378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4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10 – 0 = 10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02" y="1690688"/>
            <a:ext cx="1495956" cy="35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solidFill>
                  <a:srgbClr val="FF0000"/>
                </a:solidFill>
                <a:latin typeface="KG Miss Kindergarten" panose="02000000000000000000" pitchFamily="2" charset="0"/>
              </a:rPr>
              <a:t>3</a:t>
            </a:r>
            <a:r>
              <a:rPr lang="en-US" sz="12500" b="1" dirty="0">
                <a:latin typeface="KG Miss Kindergarten" panose="02000000000000000000" pitchFamily="2" charset="0"/>
              </a:rPr>
              <a:t> + </a:t>
            </a:r>
            <a:r>
              <a:rPr lang="en-US" sz="12500" b="1" dirty="0">
                <a:solidFill>
                  <a:srgbClr val="00B0F0"/>
                </a:solidFill>
                <a:latin typeface="KG Miss Kindergarten" panose="02000000000000000000" pitchFamily="2" charset="0"/>
              </a:rPr>
              <a:t>3 </a:t>
            </a:r>
            <a:r>
              <a:rPr lang="en-US" sz="12500" b="1" dirty="0">
                <a:latin typeface="KG Miss Kindergarten" panose="02000000000000000000" pitchFamily="2" charset="0"/>
              </a:rPr>
              <a:t>= 6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37" y="1690688"/>
            <a:ext cx="4244526" cy="187971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22" y="4671704"/>
            <a:ext cx="5547047" cy="162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4" y="4671704"/>
            <a:ext cx="5903280" cy="15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– 9 = 7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6" y="2200103"/>
            <a:ext cx="7535327" cy="2457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64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– 3 = 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038" y="5181601"/>
            <a:ext cx="4909168" cy="1277256"/>
            <a:chOff x="457037" y="5181601"/>
            <a:chExt cx="6052779" cy="157479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37" y="5181601"/>
              <a:ext cx="6052779" cy="1390503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457038" y="5580742"/>
              <a:ext cx="173462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28" y="1782835"/>
            <a:ext cx="1279542" cy="3465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2981" y="1210956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82207" y="1528554"/>
            <a:ext cx="1573741" cy="3719706"/>
            <a:chOff x="5309129" y="1277600"/>
            <a:chExt cx="1573741" cy="371970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129" y="1353600"/>
              <a:ext cx="1573741" cy="3643706"/>
            </a:xfrm>
            <a:prstGeom prst="rect">
              <a:avLst/>
            </a:prstGeom>
          </p:spPr>
        </p:pic>
        <p:sp>
          <p:nvSpPr>
            <p:cNvPr id="9" name="Multiply 8"/>
            <p:cNvSpPr/>
            <p:nvPr/>
          </p:nvSpPr>
          <p:spPr>
            <a:xfrm>
              <a:off x="5494439" y="2670217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485933" y="198959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5477427" y="1277600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49" y="5253322"/>
            <a:ext cx="4936492" cy="1408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19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7 – 4 = 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038" y="4956629"/>
            <a:ext cx="5560994" cy="1484219"/>
            <a:chOff x="457037" y="4956629"/>
            <a:chExt cx="6052779" cy="1615475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37" y="5181601"/>
              <a:ext cx="6052779" cy="1390503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457038" y="4956629"/>
              <a:ext cx="173462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955" y="1549192"/>
            <a:ext cx="1320338" cy="375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5055" y="846033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31162" y="1549192"/>
            <a:ext cx="1573741" cy="3643706"/>
            <a:chOff x="5309129" y="1353600"/>
            <a:chExt cx="1573741" cy="364370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129" y="1353600"/>
              <a:ext cx="1573741" cy="3643706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5487089" y="333119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487089" y="398683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6147772" y="3986835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6133448" y="3331191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44" y="5197162"/>
            <a:ext cx="4964579" cy="1522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6 – 5 = 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9493" y="5250322"/>
            <a:ext cx="5781119" cy="1057920"/>
            <a:chOff x="179493" y="5250321"/>
            <a:chExt cx="6424508" cy="117565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93" y="5451206"/>
              <a:ext cx="6424508" cy="773889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838199" y="5250321"/>
              <a:ext cx="2238829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07" y="1248235"/>
            <a:ext cx="1532385" cy="3421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45466" y="601904"/>
            <a:ext cx="175059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</a:rPr>
              <a:t>What’s the difference 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38764" y="1621534"/>
            <a:ext cx="1689295" cy="3829673"/>
            <a:chOff x="5238764" y="1621534"/>
            <a:chExt cx="1689295" cy="3829673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764" y="1690689"/>
              <a:ext cx="1689295" cy="3760518"/>
            </a:xfrm>
            <a:prstGeom prst="rect">
              <a:avLst/>
            </a:prstGeom>
          </p:spPr>
        </p:pic>
        <p:sp>
          <p:nvSpPr>
            <p:cNvPr id="8" name="Multiply 7"/>
            <p:cNvSpPr/>
            <p:nvPr/>
          </p:nvSpPr>
          <p:spPr>
            <a:xfrm>
              <a:off x="5429670" y="3016662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Multiply 8"/>
            <p:cNvSpPr/>
            <p:nvPr/>
          </p:nvSpPr>
          <p:spPr>
            <a:xfrm>
              <a:off x="5429670" y="444073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Multiply 9"/>
            <p:cNvSpPr/>
            <p:nvPr/>
          </p:nvSpPr>
          <p:spPr>
            <a:xfrm>
              <a:off x="5429670" y="232765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5409693" y="1621534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5429670" y="3751726"/>
              <a:ext cx="530942" cy="1010471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52" y="5316397"/>
            <a:ext cx="4637988" cy="1265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3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11 – 9 = 2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00" y="2200103"/>
            <a:ext cx="7525800" cy="2457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3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15 – 5 = 10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40356" y="1406788"/>
            <a:ext cx="3074725" cy="4274683"/>
            <a:chOff x="4626184" y="1306059"/>
            <a:chExt cx="3074725" cy="427468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184" y="1690688"/>
              <a:ext cx="3074725" cy="3505426"/>
            </a:xfrm>
            <a:prstGeom prst="rect">
              <a:avLst/>
            </a:prstGeom>
          </p:spPr>
        </p:pic>
        <p:sp>
          <p:nvSpPr>
            <p:cNvPr id="4" name="Multiply 3"/>
            <p:cNvSpPr/>
            <p:nvPr/>
          </p:nvSpPr>
          <p:spPr>
            <a:xfrm>
              <a:off x="6401123" y="1306059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2010" y="2902821"/>
            <a:ext cx="5219597" cy="1282616"/>
            <a:chOff x="208746" y="5397570"/>
            <a:chExt cx="5766011" cy="141688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46" y="5397570"/>
              <a:ext cx="5766011" cy="1293516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208746" y="5638800"/>
              <a:ext cx="2128054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17" y="5272675"/>
            <a:ext cx="8529566" cy="1450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5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8 – 0 = 8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85" y="1690688"/>
            <a:ext cx="1689630" cy="37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19 – 9 = 10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27749" y="1377235"/>
            <a:ext cx="2919586" cy="4274683"/>
            <a:chOff x="4636207" y="1406263"/>
            <a:chExt cx="2919586" cy="427468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207" y="1949578"/>
              <a:ext cx="2919586" cy="3188054"/>
            </a:xfrm>
            <a:prstGeom prst="rect">
              <a:avLst/>
            </a:prstGeom>
          </p:spPr>
        </p:pic>
        <p:sp>
          <p:nvSpPr>
            <p:cNvPr id="5" name="Multiply 4"/>
            <p:cNvSpPr/>
            <p:nvPr/>
          </p:nvSpPr>
          <p:spPr>
            <a:xfrm>
              <a:off x="6270495" y="1406263"/>
              <a:ext cx="928589" cy="4274683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2288" y="2799049"/>
            <a:ext cx="5620652" cy="1431053"/>
            <a:chOff x="179717" y="5396522"/>
            <a:chExt cx="5620652" cy="1431053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18" y="5396522"/>
              <a:ext cx="5620651" cy="1207478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179717" y="5651918"/>
              <a:ext cx="3419825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4" y="5139417"/>
            <a:ext cx="8420012" cy="1535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2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16 – 7 = 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92112" y="2010228"/>
            <a:ext cx="6607775" cy="1647372"/>
            <a:chOff x="0" y="5000171"/>
            <a:chExt cx="6607775" cy="164737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75643"/>
              <a:ext cx="6607775" cy="1371900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79669" y="5000171"/>
              <a:ext cx="3098960" cy="1175657"/>
            </a:xfrm>
            <a:prstGeom prst="rightArrow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51" y="4455747"/>
            <a:ext cx="7487695" cy="1981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6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2500" b="1" dirty="0">
                <a:latin typeface="KG Miss Kindergarten" panose="02000000000000000000" pitchFamily="2" charset="0"/>
              </a:rPr>
              <a:t>5 – 0 = 5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98" y="1690688"/>
            <a:ext cx="6637203" cy="19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4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7891</TotalTime>
  <Words>1055</Words>
  <Application>Microsoft Office PowerPoint</Application>
  <PresentationFormat>Widescreen</PresentationFormat>
  <Paragraphs>217</Paragraphs>
  <Slides>189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189</vt:i4>
      </vt:variant>
    </vt:vector>
  </HeadingPairs>
  <TitlesOfParts>
    <vt:vector size="194" baseType="lpstr">
      <vt:lpstr>Arial</vt:lpstr>
      <vt:lpstr>Calibri</vt:lpstr>
      <vt:lpstr>Calibri Light</vt:lpstr>
      <vt:lpstr>KG Miss Kindergarten</vt:lpstr>
      <vt:lpstr>Office Theme</vt:lpstr>
      <vt:lpstr> Get Ready! We’re going to  VISUALIZE  our ADDITION FACTS! </vt:lpstr>
      <vt:lpstr>8 + 10 = 18</vt:lpstr>
      <vt:lpstr>2 + 2 = 4</vt:lpstr>
      <vt:lpstr>6 + 2 = 8</vt:lpstr>
      <vt:lpstr>9 + 0 = 9</vt:lpstr>
      <vt:lpstr>1 + 10 = 11</vt:lpstr>
      <vt:lpstr>1 + 2 = 3</vt:lpstr>
      <vt:lpstr>4 + 6 = 10</vt:lpstr>
      <vt:lpstr>3 + 3 = 6</vt:lpstr>
      <vt:lpstr>2 + 3 = 5</vt:lpstr>
      <vt:lpstr>0 + 7 = 7</vt:lpstr>
      <vt:lpstr>3 + 8 = 11</vt:lpstr>
      <vt:lpstr>9 + 8 = 17</vt:lpstr>
      <vt:lpstr>3 + 7 = 10</vt:lpstr>
      <vt:lpstr>8 + 8 = 16</vt:lpstr>
      <vt:lpstr>7 + 7 = 14</vt:lpstr>
      <vt:lpstr>6 + 1 = 7</vt:lpstr>
      <vt:lpstr>10 + 6 = 16</vt:lpstr>
      <vt:lpstr>1 + 0 = 1</vt:lpstr>
      <vt:lpstr>4 + 8 = 12</vt:lpstr>
      <vt:lpstr>0 + 2 = 2</vt:lpstr>
      <vt:lpstr>4 + 9 = 13</vt:lpstr>
      <vt:lpstr>4 + 4 = 8</vt:lpstr>
      <vt:lpstr>8 + 5 = 13</vt:lpstr>
      <vt:lpstr>5 + 9 = 14</vt:lpstr>
      <vt:lpstr>2 + 5 = 7</vt:lpstr>
      <vt:lpstr>1 + 8 = 9</vt:lpstr>
      <vt:lpstr>3 + 6 = 9</vt:lpstr>
      <vt:lpstr>0 + 5 = 5</vt:lpstr>
      <vt:lpstr>7 + 6 = 13</vt:lpstr>
      <vt:lpstr>8 + 0 = 8</vt:lpstr>
      <vt:lpstr>8 + 7 = 15</vt:lpstr>
      <vt:lpstr>7 + 2 = 9</vt:lpstr>
      <vt:lpstr>10 + 4 = 14</vt:lpstr>
      <vt:lpstr>0 + 4 = 4</vt:lpstr>
      <vt:lpstr>3 + 9 = 12</vt:lpstr>
      <vt:lpstr>9 + 9 = 18</vt:lpstr>
      <vt:lpstr>6 + 0 = 6</vt:lpstr>
      <vt:lpstr>7 + 1 = 8</vt:lpstr>
      <vt:lpstr>10 + 10 = 20</vt:lpstr>
      <vt:lpstr>4 + 2 = 6</vt:lpstr>
      <vt:lpstr>5 + 5 = 10</vt:lpstr>
      <vt:lpstr>7 + 9 = 16</vt:lpstr>
      <vt:lpstr>5 + 1 = 6</vt:lpstr>
      <vt:lpstr>1 + 1 = 2</vt:lpstr>
      <vt:lpstr>2 + 10 = 12</vt:lpstr>
      <vt:lpstr>1 + 9 = 10</vt:lpstr>
      <vt:lpstr>0 + 10 = 10</vt:lpstr>
      <vt:lpstr>5 + 10 = 15</vt:lpstr>
      <vt:lpstr>3 + 10 = 13</vt:lpstr>
      <vt:lpstr>6 + 8 = 14</vt:lpstr>
      <vt:lpstr>0 + 0 = 0</vt:lpstr>
      <vt:lpstr>3 + 1 = 4 </vt:lpstr>
      <vt:lpstr>7 + 5 = 12</vt:lpstr>
      <vt:lpstr>1 + 4 = 5</vt:lpstr>
      <vt:lpstr>5 + 3 = 8</vt:lpstr>
      <vt:lpstr>2 + 8 = 10</vt:lpstr>
      <vt:lpstr>3 + 4 = 7</vt:lpstr>
      <vt:lpstr>4 + 5 = 9</vt:lpstr>
      <vt:lpstr>9 + 10 = 19</vt:lpstr>
      <vt:lpstr>5 + 6 = 11</vt:lpstr>
      <vt:lpstr>6 + 9 = 15</vt:lpstr>
      <vt:lpstr>10 + 7 = 17</vt:lpstr>
      <vt:lpstr>2 + 9 = 11</vt:lpstr>
      <vt:lpstr>6 + 6 = 12</vt:lpstr>
      <vt:lpstr>3 + 0 = 3</vt:lpstr>
      <vt:lpstr>4 + 7 = 11</vt:lpstr>
      <vt:lpstr>Get Ready! We’re going to  VISUALIZE  our SUBTRACTION FACTS!</vt:lpstr>
      <vt:lpstr>5 – 1 = 4</vt:lpstr>
      <vt:lpstr>19 – 10 = 9</vt:lpstr>
      <vt:lpstr>10 – 2 = 8</vt:lpstr>
      <vt:lpstr>11 – 8 = 3</vt:lpstr>
      <vt:lpstr>17 – 9 = 8</vt:lpstr>
      <vt:lpstr>13 – 7 - 6</vt:lpstr>
      <vt:lpstr>4 – 2 = 2</vt:lpstr>
      <vt:lpstr>18 – 9 = 9</vt:lpstr>
      <vt:lpstr>5 – 3 = 2</vt:lpstr>
      <vt:lpstr>15 – 6 = 9  </vt:lpstr>
      <vt:lpstr>12 – 2 = 10</vt:lpstr>
      <vt:lpstr>16 – 8 = 8</vt:lpstr>
      <vt:lpstr>7 – 6 = 1</vt:lpstr>
      <vt:lpstr>10 – 8 = 2</vt:lpstr>
      <vt:lpstr>10 – 10 = 0</vt:lpstr>
      <vt:lpstr>6 – 1 = 5</vt:lpstr>
      <vt:lpstr>11 – 1 = 10</vt:lpstr>
      <vt:lpstr>13 – 3 = 10</vt:lpstr>
      <vt:lpstr>9 – 1 = 8</vt:lpstr>
      <vt:lpstr>8 – 8 = 0</vt:lpstr>
      <vt:lpstr>10 – 0 = 10</vt:lpstr>
      <vt:lpstr>16 – 9 = 7</vt:lpstr>
      <vt:lpstr>7 – 3 = 4</vt:lpstr>
      <vt:lpstr>7 – 4 = 3</vt:lpstr>
      <vt:lpstr>6 – 5 = 1</vt:lpstr>
      <vt:lpstr>11 – 9 = 2</vt:lpstr>
      <vt:lpstr>15 – 5 = 10</vt:lpstr>
      <vt:lpstr>8 – 0 = 8</vt:lpstr>
      <vt:lpstr>19 – 9 = 10</vt:lpstr>
      <vt:lpstr>16 – 7 = 9</vt:lpstr>
      <vt:lpstr>5 – 0 = 5</vt:lpstr>
      <vt:lpstr>12 – 7 = 5</vt:lpstr>
      <vt:lpstr>15 – 10 = 5</vt:lpstr>
      <vt:lpstr>14 – 5 = 9</vt:lpstr>
      <vt:lpstr>13 – 10 = 3</vt:lpstr>
      <vt:lpstr>11 – 3 = 8</vt:lpstr>
      <vt:lpstr>3 – 0 = 3</vt:lpstr>
      <vt:lpstr>4 – 3 = 1</vt:lpstr>
      <vt:lpstr>12 – 4 = 8</vt:lpstr>
      <vt:lpstr>11 – 2 = 9</vt:lpstr>
      <vt:lpstr>12 – 8 = 4</vt:lpstr>
      <vt:lpstr>13 – 5 = 8</vt:lpstr>
      <vt:lpstr>6 – 4 = 2</vt:lpstr>
      <vt:lpstr>4 – 0 = 4</vt:lpstr>
      <vt:lpstr>16 – 6 - 10</vt:lpstr>
      <vt:lpstr>14 – 9 = 5</vt:lpstr>
      <vt:lpstr>9 – 9 = 0</vt:lpstr>
      <vt:lpstr>18 – 10 - 8</vt:lpstr>
      <vt:lpstr>13 – 9 = 4 </vt:lpstr>
      <vt:lpstr>3 – 3 = 0</vt:lpstr>
      <vt:lpstr>4 – 4 = 0</vt:lpstr>
      <vt:lpstr>8 – 1 = 7</vt:lpstr>
      <vt:lpstr>9 – 4 = 5</vt:lpstr>
      <vt:lpstr>0 – 0 = 0</vt:lpstr>
      <vt:lpstr>9 – 8 = 1</vt:lpstr>
      <vt:lpstr>14 – 8 = 6</vt:lpstr>
      <vt:lpstr>9 – 0 = 9</vt:lpstr>
      <vt:lpstr>10 – 6 = 4 </vt:lpstr>
      <vt:lpstr>2 – 1 = 1</vt:lpstr>
      <vt:lpstr>17 – 10 = 7</vt:lpstr>
      <vt:lpstr>8 – 6 = 2</vt:lpstr>
      <vt:lpstr>6 – 3 = 3</vt:lpstr>
      <vt:lpstr>8 – 2 = 6</vt:lpstr>
      <vt:lpstr>8 – 3 = 5</vt:lpstr>
      <vt:lpstr>9 – 6 = 3</vt:lpstr>
      <vt:lpstr>14 – 7 = 7</vt:lpstr>
      <vt:lpstr>4 – 1 = 3</vt:lpstr>
      <vt:lpstr>9 – 5 = 4</vt:lpstr>
      <vt:lpstr>6 – 2 = 4</vt:lpstr>
      <vt:lpstr>1 – 1 = 0</vt:lpstr>
      <vt:lpstr>10 – 9 = 1</vt:lpstr>
      <vt:lpstr>10 – 7 = 3</vt:lpstr>
      <vt:lpstr>5 – 5 = 0</vt:lpstr>
      <vt:lpstr>10 – 4 = 6</vt:lpstr>
      <vt:lpstr>12 – 10 = 2</vt:lpstr>
      <vt:lpstr>15 – 7 = 8</vt:lpstr>
      <vt:lpstr>13 – 6 = 7</vt:lpstr>
      <vt:lpstr>6 – 0 = 6</vt:lpstr>
      <vt:lpstr>7 – 1 = 6</vt:lpstr>
      <vt:lpstr>1 – 0 = 1</vt:lpstr>
      <vt:lpstr>11 – 7 = 4</vt:lpstr>
      <vt:lpstr>9 – 7 = 2</vt:lpstr>
      <vt:lpstr>2 – 2 = 0</vt:lpstr>
      <vt:lpstr>11 – 6 = 5</vt:lpstr>
      <vt:lpstr>12 – 6 = 6</vt:lpstr>
      <vt:lpstr>12 – 3 = 9</vt:lpstr>
      <vt:lpstr>13 – 8 = 5</vt:lpstr>
      <vt:lpstr>5 – 4 = 1</vt:lpstr>
      <vt:lpstr>7 – 2 = 5</vt:lpstr>
      <vt:lpstr>9 – 3 = 6</vt:lpstr>
      <vt:lpstr>18 – 8 = 10</vt:lpstr>
      <vt:lpstr>17 – 8 = 9</vt:lpstr>
      <vt:lpstr>14 – 10 = 4</vt:lpstr>
      <vt:lpstr>15 – 8 = 7</vt:lpstr>
      <vt:lpstr>10 – 1 = 9</vt:lpstr>
      <vt:lpstr>7 – 0 = 7</vt:lpstr>
      <vt:lpstr>12 – 5 = 7</vt:lpstr>
      <vt:lpstr>5 – 2 = 3</vt:lpstr>
      <vt:lpstr>2 – 0 = 2</vt:lpstr>
      <vt:lpstr>13 – 4 = 9</vt:lpstr>
      <vt:lpstr>12 – 9 = 3</vt:lpstr>
      <vt:lpstr>3 – 1 = 2</vt:lpstr>
      <vt:lpstr>10 – 3 = 7</vt:lpstr>
      <vt:lpstr>8 – 5 = 3</vt:lpstr>
      <vt:lpstr>8 – 4 = 4</vt:lpstr>
      <vt:lpstr>7 – 5 = 2</vt:lpstr>
      <vt:lpstr>10 – 5 = 5</vt:lpstr>
      <vt:lpstr>17 – 7 = 10</vt:lpstr>
      <vt:lpstr>14 – 6 = 8</vt:lpstr>
      <vt:lpstr>3 – 2 = 1</vt:lpstr>
      <vt:lpstr>20 – 10 = 10</vt:lpstr>
      <vt:lpstr>16 – 10 = 6</vt:lpstr>
      <vt:lpstr>11 – 4 = 7</vt:lpstr>
      <vt:lpstr>14 – 4 = 10</vt:lpstr>
      <vt:lpstr>15 – 9 = 6</vt:lpstr>
      <vt:lpstr>7 – 7 = 0</vt:lpstr>
      <vt:lpstr>11 – 5 = 6</vt:lpstr>
      <vt:lpstr>11 – 10 = 1</vt:lpstr>
      <vt:lpstr>8 – 7 = 1</vt:lpstr>
      <vt:lpstr>9 – 2 = 7</vt:lpstr>
      <vt:lpstr>6 – 6 = 0</vt:lpstr>
    </vt:vector>
  </TitlesOfParts>
  <Company>Town of Foxborough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K. Young</dc:creator>
  <cp:lastModifiedBy>Jennifer Powers</cp:lastModifiedBy>
  <cp:revision>127</cp:revision>
  <cp:lastPrinted>2016-10-28T19:21:13Z</cp:lastPrinted>
  <dcterms:created xsi:type="dcterms:W3CDTF">2016-10-28T15:19:05Z</dcterms:created>
  <dcterms:modified xsi:type="dcterms:W3CDTF">2022-09-14T14:07:03Z</dcterms:modified>
</cp:coreProperties>
</file>