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74" r:id="rId4"/>
    <p:sldId id="275" r:id="rId5"/>
    <p:sldId id="277" r:id="rId6"/>
    <p:sldId id="278" r:id="rId7"/>
    <p:sldId id="279" r:id="rId8"/>
    <p:sldId id="280" r:id="rId9"/>
    <p:sldId id="284" r:id="rId10"/>
    <p:sldId id="285" r:id="rId11"/>
    <p:sldId id="298" r:id="rId12"/>
    <p:sldId id="303" r:id="rId13"/>
    <p:sldId id="313" r:id="rId14"/>
    <p:sldId id="319" r:id="rId15"/>
    <p:sldId id="344" r:id="rId16"/>
    <p:sldId id="347" r:id="rId17"/>
    <p:sldId id="350" r:id="rId18"/>
    <p:sldId id="351" r:id="rId19"/>
    <p:sldId id="352" r:id="rId20"/>
    <p:sldId id="355" r:id="rId21"/>
    <p:sldId id="356" r:id="rId22"/>
    <p:sldId id="357" r:id="rId23"/>
    <p:sldId id="359" r:id="rId24"/>
    <p:sldId id="363" r:id="rId25"/>
    <p:sldId id="365" r:id="rId26"/>
    <p:sldId id="366" r:id="rId27"/>
    <p:sldId id="375" r:id="rId28"/>
    <p:sldId id="378" r:id="rId29"/>
    <p:sldId id="379" r:id="rId30"/>
    <p:sldId id="380" r:id="rId31"/>
    <p:sldId id="381" r:id="rId32"/>
    <p:sldId id="38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F1A7D-8AA0-4728-BE0C-A61ADDBF2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3B358-37FD-488D-8FAD-C4443B33D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03588-4B63-4B29-B829-84B0A5C57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4A3E-95B8-405C-B320-D246C21F52F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C8B37-7B68-4DF6-9242-2B9260B6D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A455B-5215-4DA6-B802-86101BE29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236A-7F09-4CD4-89BA-EA700965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4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340F9-3B59-4C87-9D21-8781C4B9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2BC39-DE78-44EA-92BD-E11A502A5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A299B-FF61-4A6B-9DE5-8F3DFB7BF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4A3E-95B8-405C-B320-D246C21F52F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ACE36-D5FF-4CCD-95F5-58241B96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254EA-25FD-410C-8911-AC5EA7952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236A-7F09-4CD4-89BA-EA700965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A4BC6A-167B-40E5-AEFA-98370D023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2DA29-8234-4AB4-9552-9DB06A483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46242-9FFC-4C44-83BC-3815CC067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4A3E-95B8-405C-B320-D246C21F52F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BCD6F-1DC4-428F-960D-A6ACFB5D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BD85A-78FE-42C2-81F1-C2556E64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236A-7F09-4CD4-89BA-EA700965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2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AF08-C9AC-4A61-BE73-9F867127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8CF8C-BE24-446C-A39A-19448035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60181-B9F7-475B-8B1A-F26825F0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4A3E-95B8-405C-B320-D246C21F52F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DF589-9E15-47CF-9D76-7F80C9E7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A4BE2-7F13-457B-B18A-09CF91B4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236A-7F09-4CD4-89BA-EA700965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7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D5E3-AFE1-430C-8AFC-266407D9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4EA3A-49A5-4CAC-A5DD-55EDF097B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63C2E-7AE5-438B-AA6B-2B3DD9BAB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4A3E-95B8-405C-B320-D246C21F52F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315AB-2308-417B-BF71-C71D727E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4C1FE-363C-4AF3-935B-C2F7C63D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236A-7F09-4CD4-89BA-EA700965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6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296C-53C4-4BB4-BACF-E813EF21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A632F-6F8C-4A9A-9860-BEBF37FC6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237D8-9A8A-4C42-A404-94045CE88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5FC5C-20BC-468E-957B-65582F3E2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4A3E-95B8-405C-B320-D246C21F52F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4422D-406D-466B-9243-7E2DC514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0C582-8670-46D1-8C1E-93797746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236A-7F09-4CD4-89BA-EA700965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9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DA318-B8B1-4FC9-9D7E-015728678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9DD94-B937-4086-902D-6376B01A4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FE4D6-2015-4F1E-BA61-898CA61A7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A30C2-6870-4E62-8DC0-37366DA58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7E6B90-A6DE-4AF1-86DD-55DC7CAEB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45E3A2-6210-4DCE-965F-C6AD41707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4A3E-95B8-405C-B320-D246C21F52F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7CC7FF-2329-4206-950E-495F5D2C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F629D5-2D97-4154-869C-6ED0D2B6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236A-7F09-4CD4-89BA-EA700965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1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86F3-90AC-47E4-B68B-0386D6AD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75640-2189-4567-8C2F-A5A06B316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4A3E-95B8-405C-B320-D246C21F52F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BE367C-97AF-4258-B4DD-99609C81A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B65C0-CD4B-4110-93DE-31003CED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236A-7F09-4CD4-89BA-EA700965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1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73CB0C-D49D-4FFE-8F5D-3B68011A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4A3E-95B8-405C-B320-D246C21F52F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64884-E08F-48CF-B615-C9FA5C15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D69E4-271F-4C84-9584-A27B1802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236A-7F09-4CD4-89BA-EA700965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0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956C-B56C-47E8-82C5-FEAB694F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C21CF-AFC9-46A0-8851-4A20FAF6C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B86E7-F9AA-4C1A-8D1B-D0689C5FC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A2826-AF52-4430-BEE2-A8637E87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4A3E-95B8-405C-B320-D246C21F52F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029E4-37F8-4DAB-93D5-834805D8F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41106-805F-47B9-ABD6-E314F00F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236A-7F09-4CD4-89BA-EA700965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11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70AAC-1963-4EEF-BE93-73089449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EE88ED-32E3-4EAF-80A6-E607DFF8C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62455-B0D1-4FC5-8843-F150ED6AC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FF4A2-BDD1-4C4F-BAA1-1237F9CE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4A3E-95B8-405C-B320-D246C21F52F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C518F-0705-458A-A100-3B78D19B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274F8-DB4A-4286-89E0-8A6016FB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236A-7F09-4CD4-89BA-EA700965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3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3ABDE4-46EE-4C1E-8483-F0E3720E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CCFCD-04F1-42B6-AD3F-C0E39E764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9EBC4-4555-472F-A3CA-B727E7209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64A3E-95B8-405C-B320-D246C21F52F0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98C8E-1E88-46D6-A87F-2FCE0D09E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5D9C5-F8F4-4314-A0AC-FB778F55F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236A-7F09-4CD4-89BA-EA700965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9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C18974-BE74-4B54-80A8-709DF8982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566" y="246056"/>
            <a:ext cx="9346142" cy="33909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FC460E-6502-439B-93F0-AA63C7FB1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92" y="4360105"/>
            <a:ext cx="11126216" cy="195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8CF51B-35FE-48F5-B4FD-0F6B0A571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57" y="0"/>
            <a:ext cx="11382043" cy="4015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068A2-38BF-4564-B24A-46936442D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37" y="4666266"/>
            <a:ext cx="10834126" cy="207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9CB33C-5FEE-4887-A778-25C2E8EA1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661" y="311085"/>
            <a:ext cx="9932677" cy="3543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93883A-5A0D-4013-99E8-B06DE6157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72" y="4942571"/>
            <a:ext cx="11336028" cy="147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6B6A1-4D4D-441B-AC22-C8B55BFBB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36" y="235671"/>
            <a:ext cx="10155394" cy="3449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22A2D6-211B-4EAE-8E79-7A6E73E44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66" y="4663041"/>
            <a:ext cx="12033234" cy="162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8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108B75-7B9C-4732-8C77-C65938FD7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53" y="0"/>
            <a:ext cx="10925034" cy="3996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CF745C-129A-4D62-9831-B901842E3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56" y="5225670"/>
            <a:ext cx="11172287" cy="13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3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EE362B-40B6-4C49-BB02-4ECB925AD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30" y="461914"/>
            <a:ext cx="10334768" cy="3852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82E268-ED85-44F9-A72C-E24A1E2BE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3" y="5022994"/>
            <a:ext cx="11501116" cy="137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5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171D40-1FDB-4A90-A4BF-94333EB94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612" y="575035"/>
            <a:ext cx="9761119" cy="29487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B5378B-E4DD-4E50-B3C4-F3399D0BF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31" y="4613932"/>
            <a:ext cx="11246738" cy="20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4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53CBAD-F051-4160-842A-A8B93C337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219" y="292231"/>
            <a:ext cx="10750827" cy="38048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B0C4B8-BEA6-49CA-96A3-AECDAE897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98" y="4690134"/>
            <a:ext cx="11617848" cy="198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CA469D-429C-4DA2-9628-2FEB75F5F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41" y="527902"/>
            <a:ext cx="10039316" cy="37208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634954-857E-4473-9B69-A98FD9EE6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05" y="5363700"/>
            <a:ext cx="11216589" cy="14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5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FB156E-D19B-4534-BA6D-5CB69F92A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88" y="169683"/>
            <a:ext cx="11124477" cy="38991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F3A55C-25F3-4850-8DB6-C6543EA94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4054"/>
            <a:ext cx="12227021" cy="22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EDEA46-EB43-4324-A3A9-031FEF472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0" y="188537"/>
            <a:ext cx="11676576" cy="40535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CA38F5-EAF4-45CA-827B-8AD7FF423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90" y="4989409"/>
            <a:ext cx="10872620" cy="149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8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0F9A17-67D6-4A5A-B3CC-BFAF279B2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092" y="452063"/>
            <a:ext cx="9460003" cy="3265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6E42CF-D618-4535-924C-F51AD6299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27" y="4785956"/>
            <a:ext cx="11477962" cy="149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D8F7F6-5400-45D7-9839-6C3418257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65" y="443061"/>
            <a:ext cx="11067424" cy="3139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3D08A1-6FBE-47B6-B2C7-8032B1C07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53" y="4717728"/>
            <a:ext cx="11502472" cy="21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93C617-C3CC-4B61-A2D9-F2D5FF143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58" y="443059"/>
            <a:ext cx="10100844" cy="3626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AC1F10-8136-4403-8E51-B1C77DD6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18" y="5169011"/>
            <a:ext cx="10602384" cy="134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5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4A168A-07BA-43A1-A5C5-77C2B1F9B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39" y="254524"/>
            <a:ext cx="10514289" cy="38021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EB3286-DA75-4C12-8FF9-ADF397BD9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64" y="4977200"/>
            <a:ext cx="11388799" cy="14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4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F7E593-1AC4-4622-89E9-0DA90052B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22" y="84840"/>
            <a:ext cx="10868660" cy="3810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D90E87-3FDC-41F1-B81F-011CE800B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22" y="4929080"/>
            <a:ext cx="10559235" cy="172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6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B39965-C99C-412E-80A7-BA9CF8BFE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585" y="527901"/>
            <a:ext cx="10449613" cy="4163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2BFD21-E9CD-47BB-A2C0-10D58A37C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21" y="5200565"/>
            <a:ext cx="10606924" cy="125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2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B09DD0-603A-4E66-974E-D3621210F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25" y="405353"/>
            <a:ext cx="10556953" cy="39969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989676-AE8C-40CD-A91B-ACF7B485B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132" y="4502012"/>
            <a:ext cx="9722400" cy="243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35F265-4C96-459C-84B4-B110F9441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40" y="131976"/>
            <a:ext cx="11832637" cy="4194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53E2F5-4519-487D-87C1-E029B1F10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07" y="4718218"/>
            <a:ext cx="11626466" cy="191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4448A5-40D6-429C-ACD9-6861021B5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98" y="245097"/>
            <a:ext cx="11512004" cy="3829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910B57-F26A-4605-AB5E-08C04302A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67" y="4680866"/>
            <a:ext cx="10344092" cy="2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3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8513B6-D48B-4559-92FB-CC16A2E34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9" y="102378"/>
            <a:ext cx="11866862" cy="35106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F38B64-5B4A-4C6F-86B8-571374AA0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9" y="4543096"/>
            <a:ext cx="11407850" cy="147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ED58CA-4E52-4E6A-A04B-89E030CD8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23" y="626440"/>
            <a:ext cx="10788753" cy="38865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CFFD90-CEDF-478B-82AD-E8D756C83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15" y="5042287"/>
            <a:ext cx="11524569" cy="161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52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6B970-4662-45C4-B021-7ABD0D62E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859" y="348792"/>
            <a:ext cx="10019958" cy="38649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692C71-BECD-4BD9-B459-9886730FC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271" y="4672524"/>
            <a:ext cx="10310948" cy="182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5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A21046-CABF-41AB-8E79-895A408CE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15" y="395925"/>
            <a:ext cx="10594988" cy="3682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BA951F-9F7C-49C0-B36B-406BE17A3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13" y="4409817"/>
            <a:ext cx="11883887" cy="22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BA041B-7ED7-41D3-8CF0-3EA278D70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06" y="735291"/>
            <a:ext cx="11080003" cy="38461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150531-D8F4-4D3E-A9FF-1B41E251A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23" y="4935198"/>
            <a:ext cx="9788811" cy="192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0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97B608-6666-419A-BD5A-87E77E263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8" y="499620"/>
            <a:ext cx="10752687" cy="3912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A3CD19-0A4C-46D6-838A-ADF644913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4" y="4411744"/>
            <a:ext cx="10965733" cy="18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2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A2E6B-E755-4B18-9DD1-8C8A2758B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90" y="395925"/>
            <a:ext cx="11041615" cy="4166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698428-D8FB-4366-9D4B-77F6DC90E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51" y="4978346"/>
            <a:ext cx="10364439" cy="148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C7979B-D1C3-41A2-8AC8-26B1405D9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33" y="339367"/>
            <a:ext cx="11468083" cy="4147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6E9852-E531-4880-B7C5-50CF69790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55" y="4512230"/>
            <a:ext cx="10410028" cy="23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AD8359-E30E-406E-B885-F597DBB0D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90" y="292231"/>
            <a:ext cx="10826019" cy="38965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1B6BC8-19A6-458F-AD7D-0FC1A1409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7" y="5457063"/>
            <a:ext cx="12121844" cy="73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0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F6CC77-AE15-49C0-9715-0BB5E26B9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16" y="358220"/>
            <a:ext cx="10140668" cy="3692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7205FD-CEFD-4E6C-9617-2FE1B5AB7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88" y="4573596"/>
            <a:ext cx="10925924" cy="192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08A347-5A9B-4209-8AA3-EBBCDC007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57" y="65988"/>
            <a:ext cx="10858997" cy="3799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467DA-73DA-45EB-8586-E52EA0489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68" y="3864990"/>
            <a:ext cx="10255666" cy="29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9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A7D4A1-E6A1-4AC2-B2A0-6E2DF9EBB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64" y="75415"/>
            <a:ext cx="10772592" cy="3921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BF865E-B490-4C79-849C-AC9F3F45F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07" y="4628805"/>
            <a:ext cx="11333290" cy="14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2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Powers</dc:creator>
  <cp:lastModifiedBy>Jennifer Powers</cp:lastModifiedBy>
  <cp:revision>1</cp:revision>
  <dcterms:created xsi:type="dcterms:W3CDTF">2022-09-01T13:51:43Z</dcterms:created>
  <dcterms:modified xsi:type="dcterms:W3CDTF">2022-09-01T13:52:12Z</dcterms:modified>
</cp:coreProperties>
</file>