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84" r:id="rId2"/>
    <p:sldId id="257" r:id="rId3"/>
    <p:sldId id="258" r:id="rId4"/>
    <p:sldId id="283" r:id="rId5"/>
    <p:sldId id="262" r:id="rId6"/>
    <p:sldId id="263" r:id="rId7"/>
    <p:sldId id="264" r:id="rId8"/>
    <p:sldId id="275" r:id="rId9"/>
    <p:sldId id="276" r:id="rId10"/>
    <p:sldId id="278" r:id="rId11"/>
    <p:sldId id="279" r:id="rId12"/>
    <p:sldId id="280" r:id="rId13"/>
  </p:sldIdLst>
  <p:sldSz cx="9144000" cy="5143500" type="screen16x9"/>
  <p:notesSz cx="6858000" cy="9144000"/>
  <p:embeddedFontLst>
    <p:embeddedFont>
      <p:font typeface="KG Miss Kindergarten" panose="02000000000000000000" pitchFamily="2" charset="0"/>
      <p:regular r:id="rId15"/>
    </p:embeddedFont>
    <p:embeddedFont>
      <p:font typeface="Comfortaa" panose="020B0604020202020204" charset="0"/>
      <p:regular r:id="rId16"/>
      <p:bold r:id="rId17"/>
    </p:embeddedFont>
    <p:embeddedFont>
      <p:font typeface="Quicksand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9956C1-7BB3-4B3B-8BC1-68D852F5F089}">
  <a:tblStyle styleId="{D59956C1-7BB3-4B3B-8BC1-68D852F5F08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28" autoAdjust="0"/>
  </p:normalViewPr>
  <p:slideViewPr>
    <p:cSldViewPr snapToGrid="0">
      <p:cViewPr varScale="1">
        <p:scale>
          <a:sx n="103" d="100"/>
          <a:sy n="103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269727a88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269727a88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7625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a4d576b401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2" name="Google Shape;1322;ga4d576b401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a462d309c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a462d309c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269727a8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269727a8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462d309c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462d309c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a4d576b40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a4d576b401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Calendar Grid, Activity 4: Ten &amp; Some More Match Game (days 14, 16)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a3fee19495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a3fee19495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Calendar Collector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a462d309cd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a462d309cd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a462d309cd_0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a462d309cd_0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in School, Activity 1: Introducing Crandall the Crab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a462d309cd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a462d309cd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Days in School, Activity 2: Counting Around the Circle by Tens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929e51c52a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7" name="Google Shape;1317;g929e51c52a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45.png"/><Relationship Id="rId21" Type="http://schemas.openxmlformats.org/officeDocument/2006/relationships/image" Target="../media/image4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38.png"/><Relationship Id="rId10" Type="http://schemas.openxmlformats.org/officeDocument/2006/relationships/image" Target="../media/image23.png"/><Relationship Id="rId19" Type="http://schemas.openxmlformats.org/officeDocument/2006/relationships/image" Target="../media/image4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0931">
            <a:off x="4961798" y="612547"/>
            <a:ext cx="3693896" cy="3701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2405" y="4402945"/>
            <a:ext cx="1318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G Miss Kindergarten" panose="02000000000000000000" pitchFamily="2" charset="0"/>
                <a:cs typeface="Arial"/>
                <a:sym typeface="Arial"/>
              </a:rPr>
              <a:t>today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G Miss Kindergarten" panose="02000000000000000000" pitchFamily="2" charset="0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70" y="675934"/>
            <a:ext cx="3574523" cy="3574523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 rot="16200000">
            <a:off x="4416652" y="2113390"/>
            <a:ext cx="427511" cy="629392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6368788" y="4341463"/>
            <a:ext cx="225490" cy="462323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9985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9" name="Google Shape;1319;p35"/>
          <p:cNvPicPr preferRelativeResize="0"/>
          <p:nvPr/>
        </p:nvPicPr>
        <p:blipFill rotWithShape="1">
          <a:blip r:embed="rId3">
            <a:alphaModFix/>
          </a:blip>
          <a:srcRect l="9687" r="9848" b="42409"/>
          <a:stretch/>
        </p:blipFill>
        <p:spPr>
          <a:xfrm>
            <a:off x="0" y="79393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" name="Google Shape;13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200" y="152400"/>
            <a:ext cx="4110145" cy="48386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25" name="Google Shape;132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5650" y="152400"/>
            <a:ext cx="4110145" cy="48386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0" name="Google Shape;1330;p37"/>
          <p:cNvGraphicFramePr/>
          <p:nvPr/>
        </p:nvGraphicFramePr>
        <p:xfrm>
          <a:off x="290100" y="40388"/>
          <a:ext cx="5818125" cy="5062725"/>
        </p:xfrm>
        <a:graphic>
          <a:graphicData uri="http://schemas.openxmlformats.org/drawingml/2006/table">
            <a:tbl>
              <a:tblPr>
                <a:noFill/>
                <a:tableStyleId>{D59956C1-7BB3-4B3B-8BC1-68D852F5F089}</a:tableStyleId>
              </a:tblPr>
              <a:tblGrid>
                <a:gridCol w="116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3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3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3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5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0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31" name="Google Shape;1331;p37"/>
          <p:cNvSpPr/>
          <p:nvPr/>
        </p:nvSpPr>
        <p:spPr>
          <a:xfrm>
            <a:off x="6390938" y="162948"/>
            <a:ext cx="1163700" cy="10317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37"/>
          <p:cNvSpPr/>
          <p:nvPr/>
        </p:nvSpPr>
        <p:spPr>
          <a:xfrm>
            <a:off x="7837350" y="162948"/>
            <a:ext cx="1163700" cy="10317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3" name="Google Shape;13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0075" y="1470923"/>
            <a:ext cx="2730976" cy="331321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/>
        </p:nvSpPr>
        <p:spPr>
          <a:xfrm>
            <a:off x="1053600" y="0"/>
            <a:ext cx="80904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KG Miss Kindergarten" panose="02000000000000000000" pitchFamily="2" charset="0"/>
                <a:ea typeface="Quicksand"/>
                <a:cs typeface="Quicksand"/>
                <a:sym typeface="Quicksand"/>
              </a:rPr>
              <a:t>March </a:t>
            </a:r>
            <a:r>
              <a:rPr lang="en" sz="2000" b="1" dirty="0" smtClean="0">
                <a:latin typeface="KG Miss Kindergarten" panose="02000000000000000000" pitchFamily="2" charset="0"/>
                <a:ea typeface="Quicksand"/>
                <a:cs typeface="Quicksand"/>
                <a:sym typeface="Quicksand"/>
              </a:rPr>
              <a:t>2022</a:t>
            </a:r>
            <a:endParaRPr sz="2000" b="1" dirty="0">
              <a:latin typeface="KG Miss Kindergarten" panose="02000000000000000000" pitchFamily="2" charset="0"/>
              <a:ea typeface="Quicksand"/>
              <a:cs typeface="Quicksand"/>
              <a:sym typeface="Quicksand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2841875" y="1943288"/>
            <a:ext cx="96300" cy="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929" y="2271312"/>
            <a:ext cx="719269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893" y="2287160"/>
            <a:ext cx="733305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707" y="2303008"/>
            <a:ext cx="729757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865" y="2279236"/>
            <a:ext cx="722599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105" y="2284010"/>
            <a:ext cx="720893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0944" y="2303008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634" y="2313394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96" y="229350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6423" y="2260343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1379" y="2286294"/>
            <a:ext cx="724503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2453" y="2282411"/>
            <a:ext cx="727977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4993" y="2309357"/>
            <a:ext cx="727977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9484" y="2274637"/>
            <a:ext cx="736873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5289" y="2323261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4015" y="2335971"/>
            <a:ext cx="73508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92436" y="2344077"/>
            <a:ext cx="722706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7575" y="2314653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6384" y="2301414"/>
            <a:ext cx="724452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00370" y="2301251"/>
            <a:ext cx="733309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35881" y="2269109"/>
            <a:ext cx="736873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38500" y="2304398"/>
            <a:ext cx="720969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2004" y="2307631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4785" y="2279517"/>
            <a:ext cx="722728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1198" y="2283387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19359" y="2289213"/>
            <a:ext cx="7226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14975" y="2260343"/>
            <a:ext cx="729736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94107" y="230440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34592" y="229350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23892" y="231803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14829" y="2314653"/>
            <a:ext cx="729736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30542" y="2292048"/>
            <a:ext cx="727977" cy="7315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4"/>
          <p:cNvGrpSpPr/>
          <p:nvPr/>
        </p:nvGrpSpPr>
        <p:grpSpPr>
          <a:xfrm>
            <a:off x="57084" y="2431375"/>
            <a:ext cx="883800" cy="909408"/>
            <a:chOff x="48338" y="2202300"/>
            <a:chExt cx="883800" cy="866350"/>
          </a:xfrm>
        </p:grpSpPr>
        <p:sp>
          <p:nvSpPr>
            <p:cNvPr id="103" name="Google Shape;103;p14"/>
            <p:cNvSpPr/>
            <p:nvPr/>
          </p:nvSpPr>
          <p:spPr>
            <a:xfrm>
              <a:off x="48338" y="2202300"/>
              <a:ext cx="883800" cy="7389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377425" y="2238050"/>
              <a:ext cx="177600" cy="342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 txBox="1"/>
            <p:nvPr/>
          </p:nvSpPr>
          <p:spPr>
            <a:xfrm>
              <a:off x="64838" y="2571250"/>
              <a:ext cx="850800" cy="49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Quicksand"/>
                  <a:ea typeface="Quicksand"/>
                  <a:cs typeface="Quicksand"/>
                  <a:sym typeface="Quicksand"/>
                </a:rPr>
                <a:t>Click here to pull calendar pieces</a:t>
              </a:r>
              <a:endParaRPr sz="600"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" name="Google Shape;113;p15"/>
          <p:cNvGraphicFramePr/>
          <p:nvPr/>
        </p:nvGraphicFramePr>
        <p:xfrm>
          <a:off x="0" y="665260"/>
          <a:ext cx="9144025" cy="4478225"/>
        </p:xfrm>
        <a:graphic>
          <a:graphicData uri="http://schemas.openxmlformats.org/drawingml/2006/table">
            <a:tbl>
              <a:tblPr>
                <a:noFill/>
                <a:tableStyleId>{D59956C1-7BB3-4B3B-8BC1-68D852F5F089}</a:tableStyleId>
              </a:tblPr>
              <a:tblGrid>
                <a:gridCol w="241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3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How many ladybugs?</a:t>
                      </a:r>
                      <a:endParaRPr sz="19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How many more to make (the next) 10?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Equation</a:t>
                      </a:r>
                      <a:endParaRPr sz="18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14" name="Google Shape;114;p15"/>
          <p:cNvSpPr/>
          <p:nvPr/>
        </p:nvSpPr>
        <p:spPr>
          <a:xfrm>
            <a:off x="212787" y="60625"/>
            <a:ext cx="8718437" cy="5331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9FC5E8"/>
                </a:solidFill>
                <a:latin typeface="Comfortaa"/>
              </a:rPr>
              <a:t>Calendar Grid Observations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8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1796" y="240496"/>
            <a:ext cx="2743201" cy="57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3775" y="1739341"/>
            <a:ext cx="2743199" cy="57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796" y="984528"/>
            <a:ext cx="2743199" cy="57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795" y="3200349"/>
            <a:ext cx="2743199" cy="57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3774" y="2496685"/>
            <a:ext cx="2743199" cy="577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23774" y="240033"/>
            <a:ext cx="2743201" cy="567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1796" y="1715432"/>
            <a:ext cx="2743201" cy="56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4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23774" y="988867"/>
            <a:ext cx="2743200" cy="566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5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1795" y="2456923"/>
            <a:ext cx="2743199" cy="5716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065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7317" y="2705728"/>
            <a:ext cx="736873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9992" y="1884278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68205" y="1062828"/>
            <a:ext cx="73508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0580" y="182103"/>
            <a:ext cx="722706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7805" y="3531715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1330" y="2708753"/>
            <a:ext cx="724452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6917" y="1884278"/>
            <a:ext cx="733309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5142" y="1062828"/>
            <a:ext cx="736873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1055" y="182103"/>
            <a:ext cx="720969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70796" y="4493364"/>
            <a:ext cx="2743201" cy="57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870796" y="4493364"/>
            <a:ext cx="2743199" cy="57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930861" y="4490113"/>
            <a:ext cx="2743199" cy="57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890810" y="4485561"/>
            <a:ext cx="2743199" cy="571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910837" y="4482455"/>
            <a:ext cx="2743199" cy="577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950888" y="4496208"/>
            <a:ext cx="2743201" cy="567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9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870796" y="4498592"/>
            <a:ext cx="2743201" cy="56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9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870790" y="4510412"/>
            <a:ext cx="2743200" cy="566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870781" y="4470835"/>
            <a:ext cx="2743199" cy="571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295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4400" y="216875"/>
            <a:ext cx="914400" cy="91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8" name="Google Shape;328;p20"/>
          <p:cNvGrpSpPr/>
          <p:nvPr/>
        </p:nvGrpSpPr>
        <p:grpSpPr>
          <a:xfrm>
            <a:off x="6396081" y="425296"/>
            <a:ext cx="1148145" cy="775655"/>
            <a:chOff x="6437338" y="3618157"/>
            <a:chExt cx="883800" cy="775500"/>
          </a:xfrm>
        </p:grpSpPr>
        <p:sp>
          <p:nvSpPr>
            <p:cNvPr id="329" name="Google Shape;329;p20"/>
            <p:cNvSpPr/>
            <p:nvPr/>
          </p:nvSpPr>
          <p:spPr>
            <a:xfrm>
              <a:off x="6437338" y="3618157"/>
              <a:ext cx="883800" cy="7755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>
              <a:off x="6766425" y="3655684"/>
              <a:ext cx="177600" cy="3597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0"/>
            <p:cNvSpPr txBox="1"/>
            <p:nvPr/>
          </p:nvSpPr>
          <p:spPr>
            <a:xfrm>
              <a:off x="6453850" y="4005448"/>
              <a:ext cx="850800" cy="3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Quicksand"/>
                  <a:ea typeface="Quicksand"/>
                  <a:cs typeface="Quicksand"/>
                  <a:sym typeface="Quicksand"/>
                </a:rPr>
                <a:t>Click here to pull lamb cards</a:t>
              </a:r>
              <a:endParaRPr sz="600"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7847550" y="425300"/>
            <a:ext cx="1148100" cy="827100"/>
            <a:chOff x="7461650" y="4139025"/>
            <a:chExt cx="1148100" cy="827100"/>
          </a:xfrm>
        </p:grpSpPr>
        <p:sp>
          <p:nvSpPr>
            <p:cNvPr id="333" name="Google Shape;333;p20"/>
            <p:cNvSpPr/>
            <p:nvPr/>
          </p:nvSpPr>
          <p:spPr>
            <a:xfrm>
              <a:off x="7461650" y="4139025"/>
              <a:ext cx="1148100" cy="8271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0"/>
            <p:cNvSpPr/>
            <p:nvPr/>
          </p:nvSpPr>
          <p:spPr>
            <a:xfrm>
              <a:off x="7889170" y="4179050"/>
              <a:ext cx="230700" cy="3837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0"/>
            <p:cNvSpPr txBox="1"/>
            <p:nvPr/>
          </p:nvSpPr>
          <p:spPr>
            <a:xfrm>
              <a:off x="7483101" y="4552098"/>
              <a:ext cx="1105200" cy="38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Quicksand"/>
                  <a:ea typeface="Quicksand"/>
                  <a:cs typeface="Quicksand"/>
                  <a:sym typeface="Quicksand"/>
                </a:rPr>
                <a:t>Click here to pull lion cards</a:t>
              </a:r>
              <a:endParaRPr sz="600"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  <p:sp>
        <p:nvSpPr>
          <p:cNvPr id="336" name="Google Shape;336;p20"/>
          <p:cNvSpPr/>
          <p:nvPr/>
        </p:nvSpPr>
        <p:spPr>
          <a:xfrm>
            <a:off x="6958025" y="447912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0"/>
          <p:cNvSpPr/>
          <p:nvPr/>
        </p:nvSpPr>
        <p:spPr>
          <a:xfrm>
            <a:off x="6958025" y="433387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0"/>
          <p:cNvSpPr/>
          <p:nvPr/>
        </p:nvSpPr>
        <p:spPr>
          <a:xfrm>
            <a:off x="6958025" y="418862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0"/>
          <p:cNvSpPr/>
          <p:nvPr/>
        </p:nvSpPr>
        <p:spPr>
          <a:xfrm>
            <a:off x="6958025" y="404337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0"/>
          <p:cNvSpPr/>
          <p:nvPr/>
        </p:nvSpPr>
        <p:spPr>
          <a:xfrm>
            <a:off x="6958025" y="389812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0"/>
          <p:cNvSpPr/>
          <p:nvPr/>
        </p:nvSpPr>
        <p:spPr>
          <a:xfrm>
            <a:off x="7943850" y="447912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0"/>
          <p:cNvSpPr/>
          <p:nvPr/>
        </p:nvSpPr>
        <p:spPr>
          <a:xfrm>
            <a:off x="7943850" y="433387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0"/>
          <p:cNvSpPr/>
          <p:nvPr/>
        </p:nvSpPr>
        <p:spPr>
          <a:xfrm>
            <a:off x="7943850" y="418862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0"/>
          <p:cNvSpPr/>
          <p:nvPr/>
        </p:nvSpPr>
        <p:spPr>
          <a:xfrm>
            <a:off x="7943850" y="404337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0"/>
          <p:cNvSpPr/>
          <p:nvPr/>
        </p:nvSpPr>
        <p:spPr>
          <a:xfrm>
            <a:off x="7943850" y="389812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0"/>
          <p:cNvSpPr/>
          <p:nvPr/>
        </p:nvSpPr>
        <p:spPr>
          <a:xfrm>
            <a:off x="6958025" y="375287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0"/>
          <p:cNvSpPr/>
          <p:nvPr/>
        </p:nvSpPr>
        <p:spPr>
          <a:xfrm>
            <a:off x="6958025" y="360762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0"/>
          <p:cNvSpPr/>
          <p:nvPr/>
        </p:nvSpPr>
        <p:spPr>
          <a:xfrm>
            <a:off x="6958025" y="346237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0"/>
          <p:cNvSpPr/>
          <p:nvPr/>
        </p:nvSpPr>
        <p:spPr>
          <a:xfrm>
            <a:off x="6958025" y="331712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0"/>
          <p:cNvSpPr/>
          <p:nvPr/>
        </p:nvSpPr>
        <p:spPr>
          <a:xfrm>
            <a:off x="6958025" y="317187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0"/>
          <p:cNvSpPr/>
          <p:nvPr/>
        </p:nvSpPr>
        <p:spPr>
          <a:xfrm>
            <a:off x="7943850" y="375287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0"/>
          <p:cNvSpPr/>
          <p:nvPr/>
        </p:nvSpPr>
        <p:spPr>
          <a:xfrm>
            <a:off x="7943850" y="360762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7943850" y="346237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0"/>
          <p:cNvSpPr/>
          <p:nvPr/>
        </p:nvSpPr>
        <p:spPr>
          <a:xfrm>
            <a:off x="7943850" y="331712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0"/>
          <p:cNvSpPr/>
          <p:nvPr/>
        </p:nvSpPr>
        <p:spPr>
          <a:xfrm>
            <a:off x="7943850" y="3171875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0"/>
          <p:cNvSpPr/>
          <p:nvPr/>
        </p:nvSpPr>
        <p:spPr>
          <a:xfrm>
            <a:off x="6958025" y="302768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0"/>
          <p:cNvSpPr/>
          <p:nvPr/>
        </p:nvSpPr>
        <p:spPr>
          <a:xfrm>
            <a:off x="6958025" y="288243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0"/>
          <p:cNvSpPr/>
          <p:nvPr/>
        </p:nvSpPr>
        <p:spPr>
          <a:xfrm>
            <a:off x="6958025" y="273718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0"/>
          <p:cNvSpPr/>
          <p:nvPr/>
        </p:nvSpPr>
        <p:spPr>
          <a:xfrm>
            <a:off x="6958025" y="259193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0"/>
          <p:cNvSpPr/>
          <p:nvPr/>
        </p:nvSpPr>
        <p:spPr>
          <a:xfrm>
            <a:off x="6958025" y="244668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0"/>
          <p:cNvSpPr/>
          <p:nvPr/>
        </p:nvSpPr>
        <p:spPr>
          <a:xfrm>
            <a:off x="7943850" y="302768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0"/>
          <p:cNvSpPr/>
          <p:nvPr/>
        </p:nvSpPr>
        <p:spPr>
          <a:xfrm>
            <a:off x="7943850" y="288243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"/>
          <p:cNvSpPr/>
          <p:nvPr/>
        </p:nvSpPr>
        <p:spPr>
          <a:xfrm>
            <a:off x="7943850" y="273718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0"/>
          <p:cNvSpPr/>
          <p:nvPr/>
        </p:nvSpPr>
        <p:spPr>
          <a:xfrm>
            <a:off x="7943850" y="259193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0"/>
          <p:cNvSpPr/>
          <p:nvPr/>
        </p:nvSpPr>
        <p:spPr>
          <a:xfrm>
            <a:off x="7943850" y="244668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0"/>
          <p:cNvSpPr/>
          <p:nvPr/>
        </p:nvSpPr>
        <p:spPr>
          <a:xfrm>
            <a:off x="6958025" y="230143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0"/>
          <p:cNvSpPr/>
          <p:nvPr/>
        </p:nvSpPr>
        <p:spPr>
          <a:xfrm>
            <a:off x="6958025" y="215618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0"/>
          <p:cNvSpPr/>
          <p:nvPr/>
        </p:nvSpPr>
        <p:spPr>
          <a:xfrm>
            <a:off x="6958025" y="201093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0"/>
          <p:cNvSpPr/>
          <p:nvPr/>
        </p:nvSpPr>
        <p:spPr>
          <a:xfrm>
            <a:off x="6958025" y="186568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0"/>
          <p:cNvSpPr/>
          <p:nvPr/>
        </p:nvSpPr>
        <p:spPr>
          <a:xfrm>
            <a:off x="6958025" y="172043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0"/>
          <p:cNvSpPr/>
          <p:nvPr/>
        </p:nvSpPr>
        <p:spPr>
          <a:xfrm>
            <a:off x="7943850" y="230143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0"/>
          <p:cNvSpPr/>
          <p:nvPr/>
        </p:nvSpPr>
        <p:spPr>
          <a:xfrm>
            <a:off x="7943850" y="215618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0"/>
          <p:cNvSpPr/>
          <p:nvPr/>
        </p:nvSpPr>
        <p:spPr>
          <a:xfrm>
            <a:off x="7943850" y="201093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0"/>
          <p:cNvSpPr/>
          <p:nvPr/>
        </p:nvSpPr>
        <p:spPr>
          <a:xfrm>
            <a:off x="7943850" y="186568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0"/>
          <p:cNvSpPr/>
          <p:nvPr/>
        </p:nvSpPr>
        <p:spPr>
          <a:xfrm>
            <a:off x="7943850" y="1720438"/>
            <a:ext cx="364500" cy="111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1"/>
          <p:cNvSpPr txBox="1"/>
          <p:nvPr/>
        </p:nvSpPr>
        <p:spPr>
          <a:xfrm>
            <a:off x="475650" y="38700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1" name="Google Shape;381;p21"/>
          <p:cNvSpPr txBox="1"/>
          <p:nvPr/>
        </p:nvSpPr>
        <p:spPr>
          <a:xfrm>
            <a:off x="2038875" y="38700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2" name="Google Shape;382;p21"/>
          <p:cNvSpPr txBox="1"/>
          <p:nvPr/>
        </p:nvSpPr>
        <p:spPr>
          <a:xfrm>
            <a:off x="3731100" y="38700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3" name="Google Shape;383;p21"/>
          <p:cNvSpPr txBox="1"/>
          <p:nvPr/>
        </p:nvSpPr>
        <p:spPr>
          <a:xfrm>
            <a:off x="475650" y="1369775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4" name="Google Shape;384;p21"/>
          <p:cNvSpPr txBox="1"/>
          <p:nvPr/>
        </p:nvSpPr>
        <p:spPr>
          <a:xfrm>
            <a:off x="2038875" y="1369775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5" name="Google Shape;385;p21"/>
          <p:cNvSpPr txBox="1"/>
          <p:nvPr/>
        </p:nvSpPr>
        <p:spPr>
          <a:xfrm>
            <a:off x="3731100" y="1369775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6" name="Google Shape;386;p21"/>
          <p:cNvSpPr txBox="1"/>
          <p:nvPr/>
        </p:nvSpPr>
        <p:spPr>
          <a:xfrm>
            <a:off x="475650" y="235255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7" name="Google Shape;387;p21"/>
          <p:cNvSpPr txBox="1"/>
          <p:nvPr/>
        </p:nvSpPr>
        <p:spPr>
          <a:xfrm>
            <a:off x="2038875" y="235255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8" name="Google Shape;388;p21"/>
          <p:cNvSpPr txBox="1"/>
          <p:nvPr/>
        </p:nvSpPr>
        <p:spPr>
          <a:xfrm>
            <a:off x="3731100" y="235255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9" name="Google Shape;389;p21"/>
          <p:cNvSpPr txBox="1"/>
          <p:nvPr/>
        </p:nvSpPr>
        <p:spPr>
          <a:xfrm>
            <a:off x="475650" y="3335325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0" name="Google Shape;390;p21"/>
          <p:cNvSpPr txBox="1"/>
          <p:nvPr/>
        </p:nvSpPr>
        <p:spPr>
          <a:xfrm>
            <a:off x="2038875" y="3335325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1" name="Google Shape;391;p21"/>
          <p:cNvSpPr txBox="1"/>
          <p:nvPr/>
        </p:nvSpPr>
        <p:spPr>
          <a:xfrm>
            <a:off x="3731100" y="3335325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2" name="Google Shape;392;p21"/>
          <p:cNvSpPr txBox="1"/>
          <p:nvPr/>
        </p:nvSpPr>
        <p:spPr>
          <a:xfrm>
            <a:off x="475650" y="431810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3" name="Google Shape;393;p21"/>
          <p:cNvSpPr txBox="1"/>
          <p:nvPr/>
        </p:nvSpPr>
        <p:spPr>
          <a:xfrm>
            <a:off x="2038875" y="431810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4" name="Google Shape;394;p21"/>
          <p:cNvSpPr txBox="1"/>
          <p:nvPr/>
        </p:nvSpPr>
        <p:spPr>
          <a:xfrm>
            <a:off x="3731100" y="431810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5" name="Google Shape;395;p21"/>
          <p:cNvSpPr txBox="1"/>
          <p:nvPr/>
        </p:nvSpPr>
        <p:spPr>
          <a:xfrm>
            <a:off x="4900850" y="38700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6" name="Google Shape;396;p21"/>
          <p:cNvSpPr txBox="1"/>
          <p:nvPr/>
        </p:nvSpPr>
        <p:spPr>
          <a:xfrm>
            <a:off x="6464075" y="38700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7" name="Google Shape;397;p21"/>
          <p:cNvSpPr txBox="1"/>
          <p:nvPr/>
        </p:nvSpPr>
        <p:spPr>
          <a:xfrm>
            <a:off x="8156300" y="38700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8" name="Google Shape;398;p21"/>
          <p:cNvSpPr txBox="1"/>
          <p:nvPr/>
        </p:nvSpPr>
        <p:spPr>
          <a:xfrm>
            <a:off x="4900850" y="1369775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9" name="Google Shape;399;p21"/>
          <p:cNvSpPr txBox="1"/>
          <p:nvPr/>
        </p:nvSpPr>
        <p:spPr>
          <a:xfrm>
            <a:off x="6464075" y="1369775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0" name="Google Shape;400;p21"/>
          <p:cNvSpPr txBox="1"/>
          <p:nvPr/>
        </p:nvSpPr>
        <p:spPr>
          <a:xfrm>
            <a:off x="8156300" y="1369775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1" name="Google Shape;401;p21"/>
          <p:cNvSpPr txBox="1"/>
          <p:nvPr/>
        </p:nvSpPr>
        <p:spPr>
          <a:xfrm>
            <a:off x="4900850" y="235255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2" name="Google Shape;402;p21"/>
          <p:cNvSpPr txBox="1"/>
          <p:nvPr/>
        </p:nvSpPr>
        <p:spPr>
          <a:xfrm>
            <a:off x="6464075" y="235255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3" name="Google Shape;403;p21"/>
          <p:cNvSpPr txBox="1"/>
          <p:nvPr/>
        </p:nvSpPr>
        <p:spPr>
          <a:xfrm>
            <a:off x="8156300" y="235255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4" name="Google Shape;404;p21"/>
          <p:cNvSpPr txBox="1"/>
          <p:nvPr/>
        </p:nvSpPr>
        <p:spPr>
          <a:xfrm>
            <a:off x="4900850" y="3335325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5" name="Google Shape;405;p21"/>
          <p:cNvSpPr txBox="1"/>
          <p:nvPr/>
        </p:nvSpPr>
        <p:spPr>
          <a:xfrm>
            <a:off x="6464075" y="3335325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6" name="Google Shape;406;p21"/>
          <p:cNvSpPr txBox="1"/>
          <p:nvPr/>
        </p:nvSpPr>
        <p:spPr>
          <a:xfrm>
            <a:off x="8156300" y="3335325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7" name="Google Shape;407;p21"/>
          <p:cNvSpPr txBox="1"/>
          <p:nvPr/>
        </p:nvSpPr>
        <p:spPr>
          <a:xfrm>
            <a:off x="4900850" y="431810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8" name="Google Shape;408;p21"/>
          <p:cNvSpPr txBox="1"/>
          <p:nvPr/>
        </p:nvSpPr>
        <p:spPr>
          <a:xfrm>
            <a:off x="6464075" y="431810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9" name="Google Shape;409;p21"/>
          <p:cNvSpPr txBox="1"/>
          <p:nvPr/>
        </p:nvSpPr>
        <p:spPr>
          <a:xfrm>
            <a:off x="8156300" y="4318100"/>
            <a:ext cx="4434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Google Shape;109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075" y="152400"/>
            <a:ext cx="392585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4" name="Google Shape;1104;p33"/>
          <p:cNvGraphicFramePr/>
          <p:nvPr/>
        </p:nvGraphicFramePr>
        <p:xfrm>
          <a:off x="0" y="1158825"/>
          <a:ext cx="9144000" cy="1975300"/>
        </p:xfrm>
        <a:graphic>
          <a:graphicData uri="http://schemas.openxmlformats.org/drawingml/2006/table">
            <a:tbl>
              <a:tblPr>
                <a:noFill/>
                <a:tableStyleId>{D59956C1-7BB3-4B3B-8BC1-68D852F5F089}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87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76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</a:t>
                      </a:r>
                      <a:endParaRPr sz="3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20</a:t>
                      </a:r>
                      <a:endParaRPr sz="3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30</a:t>
                      </a:r>
                      <a:endParaRPr sz="3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40</a:t>
                      </a:r>
                      <a:endParaRPr sz="3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50</a:t>
                      </a:r>
                      <a:endParaRPr sz="3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60</a:t>
                      </a:r>
                      <a:endParaRPr sz="3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70</a:t>
                      </a:r>
                      <a:endParaRPr sz="3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80</a:t>
                      </a:r>
                      <a:endParaRPr sz="3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90</a:t>
                      </a:r>
                      <a:endParaRPr sz="3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100</a:t>
                      </a:r>
                      <a:endParaRPr sz="3000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105" name="Google Shape;1105;p33"/>
          <p:cNvGrpSpPr/>
          <p:nvPr/>
        </p:nvGrpSpPr>
        <p:grpSpPr>
          <a:xfrm>
            <a:off x="47600" y="1270275"/>
            <a:ext cx="9059200" cy="806025"/>
            <a:chOff x="47600" y="1270275"/>
            <a:chExt cx="9059200" cy="806025"/>
          </a:xfrm>
        </p:grpSpPr>
        <p:pic>
          <p:nvPicPr>
            <p:cNvPr id="1106" name="Google Shape;1106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00" y="1311350"/>
              <a:ext cx="801700" cy="74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7" name="Google Shape;1107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78875" y="1314186"/>
              <a:ext cx="801700" cy="738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8" name="Google Shape;1108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68825" y="1270275"/>
              <a:ext cx="801700" cy="74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9" name="Google Shape;1109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00100" y="1273111"/>
              <a:ext cx="801700" cy="738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0" name="Google Shape;1110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90050" y="1331875"/>
              <a:ext cx="801700" cy="74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1" name="Google Shape;1111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21325" y="1334711"/>
              <a:ext cx="801700" cy="738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2" name="Google Shape;1112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11275" y="1290800"/>
              <a:ext cx="801700" cy="74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3" name="Google Shape;1113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442550" y="1293636"/>
              <a:ext cx="801700" cy="738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4" name="Google Shape;1114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73825" y="1311338"/>
              <a:ext cx="801700" cy="74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5" name="Google Shape;1115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305100" y="1314174"/>
              <a:ext cx="801700" cy="7387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6" name="Google Shape;1116;p33"/>
          <p:cNvSpPr/>
          <p:nvPr/>
        </p:nvSpPr>
        <p:spPr>
          <a:xfrm>
            <a:off x="0" y="4254900"/>
            <a:ext cx="693300" cy="888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33"/>
          <p:cNvSpPr/>
          <p:nvPr/>
        </p:nvSpPr>
        <p:spPr>
          <a:xfrm>
            <a:off x="0" y="4254900"/>
            <a:ext cx="693300" cy="888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33"/>
          <p:cNvSpPr/>
          <p:nvPr/>
        </p:nvSpPr>
        <p:spPr>
          <a:xfrm>
            <a:off x="0" y="4254900"/>
            <a:ext cx="693300" cy="888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33"/>
          <p:cNvSpPr/>
          <p:nvPr/>
        </p:nvSpPr>
        <p:spPr>
          <a:xfrm>
            <a:off x="0" y="4254900"/>
            <a:ext cx="693300" cy="888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33"/>
          <p:cNvSpPr/>
          <p:nvPr/>
        </p:nvSpPr>
        <p:spPr>
          <a:xfrm>
            <a:off x="0" y="4254900"/>
            <a:ext cx="693300" cy="888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33"/>
          <p:cNvSpPr/>
          <p:nvPr/>
        </p:nvSpPr>
        <p:spPr>
          <a:xfrm>
            <a:off x="0" y="4254900"/>
            <a:ext cx="693300" cy="888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33"/>
          <p:cNvSpPr/>
          <p:nvPr/>
        </p:nvSpPr>
        <p:spPr>
          <a:xfrm>
            <a:off x="0" y="4254900"/>
            <a:ext cx="693300" cy="888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33"/>
          <p:cNvSpPr/>
          <p:nvPr/>
        </p:nvSpPr>
        <p:spPr>
          <a:xfrm>
            <a:off x="0" y="4254900"/>
            <a:ext cx="693300" cy="888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33"/>
          <p:cNvSpPr/>
          <p:nvPr/>
        </p:nvSpPr>
        <p:spPr>
          <a:xfrm>
            <a:off x="0" y="4254900"/>
            <a:ext cx="693300" cy="888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33"/>
          <p:cNvSpPr/>
          <p:nvPr/>
        </p:nvSpPr>
        <p:spPr>
          <a:xfrm>
            <a:off x="0" y="4254900"/>
            <a:ext cx="693300" cy="888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33"/>
          <p:cNvSpPr/>
          <p:nvPr/>
        </p:nvSpPr>
        <p:spPr>
          <a:xfrm>
            <a:off x="0" y="4254900"/>
            <a:ext cx="693300" cy="888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3"/>
          <p:cNvSpPr/>
          <p:nvPr/>
        </p:nvSpPr>
        <p:spPr>
          <a:xfrm>
            <a:off x="0" y="4254900"/>
            <a:ext cx="693300" cy="888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3"/>
          <p:cNvSpPr/>
          <p:nvPr/>
        </p:nvSpPr>
        <p:spPr>
          <a:xfrm>
            <a:off x="0" y="4254900"/>
            <a:ext cx="693300" cy="888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3"/>
          <p:cNvSpPr/>
          <p:nvPr/>
        </p:nvSpPr>
        <p:spPr>
          <a:xfrm>
            <a:off x="0" y="4254900"/>
            <a:ext cx="693300" cy="888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3"/>
          <p:cNvSpPr/>
          <p:nvPr/>
        </p:nvSpPr>
        <p:spPr>
          <a:xfrm>
            <a:off x="0" y="4254900"/>
            <a:ext cx="693300" cy="8886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94</Words>
  <Application>Microsoft Office PowerPoint</Application>
  <PresentationFormat>On-screen Show (16:9)</PresentationFormat>
  <Paragraphs>23</Paragraphs>
  <Slides>12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KG Miss Kindergarten</vt:lpstr>
      <vt:lpstr>Comfortaa</vt:lpstr>
      <vt:lpstr>Arial</vt:lpstr>
      <vt:lpstr>Quicksand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Powers</dc:creator>
  <cp:lastModifiedBy>Jennifer Powers</cp:lastModifiedBy>
  <cp:revision>11</cp:revision>
  <dcterms:modified xsi:type="dcterms:W3CDTF">2021-07-19T16:46:02Z</dcterms:modified>
</cp:coreProperties>
</file>