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76" r:id="rId2"/>
    <p:sldId id="257" r:id="rId3"/>
    <p:sldId id="258" r:id="rId4"/>
    <p:sldId id="259" r:id="rId5"/>
    <p:sldId id="260" r:id="rId6"/>
    <p:sldId id="262" r:id="rId7"/>
    <p:sldId id="275" r:id="rId8"/>
    <p:sldId id="263" r:id="rId9"/>
  </p:sldIdLst>
  <p:sldSz cx="9144000" cy="5143500" type="screen16x9"/>
  <p:notesSz cx="6858000" cy="9144000"/>
  <p:embeddedFontLst>
    <p:embeddedFont>
      <p:font typeface="KG Miss Kindergarten" panose="02000000000000000000" pitchFamily="2" charset="0"/>
      <p:regular r:id="rId11"/>
    </p:embeddedFont>
    <p:embeddedFont>
      <p:font typeface="Quicksand" panose="020B0604020202020204" charset="0"/>
      <p:regular r:id="rId12"/>
      <p:bold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03" autoAdjust="0"/>
    <p:restoredTop sz="94343" autoAdjust="0"/>
  </p:normalViewPr>
  <p:slideViewPr>
    <p:cSldViewPr snapToGrid="0">
      <p:cViewPr varScale="1">
        <p:scale>
          <a:sx n="112" d="100"/>
          <a:sy n="112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269727a88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269727a88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1165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269727a8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269727a8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929e51c52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929e51c52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Calendar Grid, Activity 2: Introducing Number </a:t>
            </a:r>
            <a:r>
              <a:rPr lang="en" dirty="0" smtClean="0"/>
              <a:t>Bonds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a3fee1949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a3fee1949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Calendar Grid, Activity 4: Matching Markers and Number </a:t>
            </a:r>
            <a:r>
              <a:rPr lang="en" dirty="0" smtClean="0"/>
              <a:t>Bonds </a:t>
            </a:r>
            <a:r>
              <a:rPr lang="en" dirty="0"/>
              <a:t>(use after marker 15 is revealed on the calendar)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a3fee19495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a3fee19495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Calendar Grid, Activity 4: Matching Markers and Number Trees (use after marker 27)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a3fee19495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a3fee19495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Calendar Collector, Activity 2 (modified) Weekly Collection Total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If you need other numbers of unifix cubes, they’re </a:t>
            </a:r>
            <a:r>
              <a:rPr lang="en" dirty="0" smtClean="0"/>
              <a:t>in</a:t>
            </a:r>
            <a:r>
              <a:rPr lang="en" baseline="0" dirty="0" smtClean="0"/>
              <a:t> PDF 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929e51c52a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929e51c52a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Computational Fluency, Activity 1: Different Combinations, Same Total (days 3, 8)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3.png"/><Relationship Id="rId3" Type="http://schemas.openxmlformats.org/officeDocument/2006/relationships/image" Target="../media/image37.png"/><Relationship Id="rId21" Type="http://schemas.openxmlformats.org/officeDocument/2006/relationships/image" Target="../media/image22.png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41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40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2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46.png"/><Relationship Id="rId5" Type="http://schemas.openxmlformats.org/officeDocument/2006/relationships/image" Target="../media/image22.png"/><Relationship Id="rId10" Type="http://schemas.openxmlformats.org/officeDocument/2006/relationships/image" Target="../media/image45.png"/><Relationship Id="rId4" Type="http://schemas.openxmlformats.org/officeDocument/2006/relationships/image" Target="../media/image21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12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9.png"/><Relationship Id="rId5" Type="http://schemas.openxmlformats.org/officeDocument/2006/relationships/image" Target="../media/image10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37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0931">
            <a:off x="4961798" y="612547"/>
            <a:ext cx="3693896" cy="3701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2405" y="4402945"/>
            <a:ext cx="1318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G Miss Kindergarten" panose="02000000000000000000" pitchFamily="2" charset="0"/>
                <a:cs typeface="Arial"/>
                <a:sym typeface="Arial"/>
              </a:rPr>
              <a:t>today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G Miss Kindergarten" panose="02000000000000000000" pitchFamily="2" charset="0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70" y="675934"/>
            <a:ext cx="3574523" cy="3574523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 rot="13058305">
            <a:off x="3586246" y="557884"/>
            <a:ext cx="427511" cy="629392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6368788" y="4341463"/>
            <a:ext cx="225490" cy="462323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5092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/>
        </p:nvSpPr>
        <p:spPr>
          <a:xfrm>
            <a:off x="1053600" y="0"/>
            <a:ext cx="80904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KG Miss Kindergarten" panose="02000000000000000000" pitchFamily="2" charset="0"/>
                <a:ea typeface="Quicksand"/>
                <a:cs typeface="Quicksand"/>
                <a:sym typeface="Quicksand"/>
              </a:rPr>
              <a:t>January </a:t>
            </a:r>
            <a:r>
              <a:rPr lang="en" sz="2000" b="1" dirty="0" smtClean="0">
                <a:latin typeface="KG Miss Kindergarten" panose="02000000000000000000" pitchFamily="2" charset="0"/>
                <a:ea typeface="Quicksand"/>
                <a:cs typeface="Quicksand"/>
                <a:sym typeface="Quicksand"/>
              </a:rPr>
              <a:t>2022</a:t>
            </a:r>
            <a:endParaRPr sz="2000" b="1" dirty="0">
              <a:latin typeface="KG Miss Kindergarten" panose="02000000000000000000" pitchFamily="2" charset="0"/>
              <a:ea typeface="Quicksand"/>
              <a:cs typeface="Quicksand"/>
              <a:sym typeface="Quicksand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2841875" y="1943288"/>
            <a:ext cx="96300" cy="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832" y="2157254"/>
            <a:ext cx="813917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907" y="2177287"/>
            <a:ext cx="822960" cy="82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907" y="2199308"/>
            <a:ext cx="82296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827" y="2199308"/>
            <a:ext cx="812997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633" y="2199308"/>
            <a:ext cx="822960" cy="82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308" y="2195312"/>
            <a:ext cx="822960" cy="81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581" y="2195312"/>
            <a:ext cx="811033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417" y="2189292"/>
            <a:ext cx="820958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8110" y="2201296"/>
            <a:ext cx="817025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878" y="2205292"/>
            <a:ext cx="822960" cy="81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878" y="2213320"/>
            <a:ext cx="822960" cy="82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6059" y="2205292"/>
            <a:ext cx="82296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8705" y="2213320"/>
            <a:ext cx="811004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5460" y="2201296"/>
            <a:ext cx="82296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9896" y="2203588"/>
            <a:ext cx="813045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4349" y="2191564"/>
            <a:ext cx="811062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4577" y="2193552"/>
            <a:ext cx="811062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7139" y="2180750"/>
            <a:ext cx="818955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5519" y="2199301"/>
            <a:ext cx="815009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90548" y="2191166"/>
            <a:ext cx="811033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04349" y="2210033"/>
            <a:ext cx="818974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8400" y="2208507"/>
            <a:ext cx="82296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0778" y="2189178"/>
            <a:ext cx="820977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400" y="2182827"/>
            <a:ext cx="82296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4631" y="2180125"/>
            <a:ext cx="811062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86239" y="2214737"/>
            <a:ext cx="826984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75947" y="2232047"/>
            <a:ext cx="816982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52981" y="2232047"/>
            <a:ext cx="826994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03893" y="2244051"/>
            <a:ext cx="807209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2445" y="2222798"/>
            <a:ext cx="818946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61292" y="2180903"/>
            <a:ext cx="816996" cy="822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14"/>
          <p:cNvGrpSpPr/>
          <p:nvPr/>
        </p:nvGrpSpPr>
        <p:grpSpPr>
          <a:xfrm>
            <a:off x="39067" y="2370708"/>
            <a:ext cx="883800" cy="909408"/>
            <a:chOff x="48338" y="2202300"/>
            <a:chExt cx="883800" cy="866350"/>
          </a:xfrm>
        </p:grpSpPr>
        <p:sp>
          <p:nvSpPr>
            <p:cNvPr id="101" name="Google Shape;101;p14"/>
            <p:cNvSpPr/>
            <p:nvPr/>
          </p:nvSpPr>
          <p:spPr>
            <a:xfrm>
              <a:off x="48338" y="2202300"/>
              <a:ext cx="883800" cy="7389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377425" y="2238050"/>
              <a:ext cx="177600" cy="342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 txBox="1"/>
            <p:nvPr/>
          </p:nvSpPr>
          <p:spPr>
            <a:xfrm>
              <a:off x="64838" y="2571250"/>
              <a:ext cx="850800" cy="49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Quicksand"/>
                  <a:ea typeface="Quicksand"/>
                  <a:cs typeface="Quicksand"/>
                  <a:sym typeface="Quicksand"/>
                </a:rPr>
                <a:t>Click here to pull calendar pieces</a:t>
              </a:r>
              <a:endParaRPr sz="600"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  <p:pic>
        <p:nvPicPr>
          <p:cNvPr id="104" name="Google Shape;104;p14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9388011" y="4151720"/>
            <a:ext cx="1155134" cy="86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325" y="953938"/>
            <a:ext cx="813917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813" y="952950"/>
            <a:ext cx="822960" cy="82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813" y="953950"/>
            <a:ext cx="82296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5788" y="953950"/>
            <a:ext cx="812997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0800" y="952938"/>
            <a:ext cx="822960" cy="82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0825" y="956950"/>
            <a:ext cx="822960" cy="81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6788" y="953950"/>
            <a:ext cx="811033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1838" y="953950"/>
            <a:ext cx="820958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3763" y="953950"/>
            <a:ext cx="817025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10800" y="955938"/>
            <a:ext cx="822960" cy="81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10850" y="952950"/>
            <a:ext cx="822960" cy="82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10788" y="953950"/>
            <a:ext cx="82296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6775" y="953950"/>
            <a:ext cx="811004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10800" y="953950"/>
            <a:ext cx="82296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15800" y="953950"/>
            <a:ext cx="813045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16750" y="953950"/>
            <a:ext cx="811062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16750" y="953950"/>
            <a:ext cx="811062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12850" y="953950"/>
            <a:ext cx="818955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14775" y="953950"/>
            <a:ext cx="815009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316813" y="953950"/>
            <a:ext cx="811033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12788" y="953950"/>
            <a:ext cx="818974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10800" y="953950"/>
            <a:ext cx="82296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11788" y="953950"/>
            <a:ext cx="820977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310788" y="953938"/>
            <a:ext cx="82296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316738" y="953950"/>
            <a:ext cx="811062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5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308838" y="953938"/>
            <a:ext cx="826984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5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4976901" y="619009"/>
            <a:ext cx="816982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5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3754638" y="619009"/>
            <a:ext cx="826994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727504" y="591286"/>
            <a:ext cx="807209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688633" y="591286"/>
            <a:ext cx="818946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308763" y="2625363"/>
            <a:ext cx="892116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337363" y="2625363"/>
            <a:ext cx="834911" cy="82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302938" y="2625375"/>
            <a:ext cx="903787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306513" y="2625375"/>
            <a:ext cx="896631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320913" y="2625375"/>
            <a:ext cx="867817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310813" y="2625363"/>
            <a:ext cx="888023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5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330100" y="2625363"/>
            <a:ext cx="849451" cy="82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342475" y="2625375"/>
            <a:ext cx="82470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309900" y="2625363"/>
            <a:ext cx="889882" cy="822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5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326300" y="2625363"/>
            <a:ext cx="857026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321363" y="2625363"/>
            <a:ext cx="866949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4976901" y="2627311"/>
            <a:ext cx="86656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>
            <a:off x="3735849" y="2612627"/>
            <a:ext cx="833556" cy="82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2683618" y="2625362"/>
            <a:ext cx="851095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1619312" y="2625362"/>
            <a:ext cx="869781" cy="822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15"/>
          <p:cNvGrpSpPr/>
          <p:nvPr/>
        </p:nvGrpSpPr>
        <p:grpSpPr>
          <a:xfrm>
            <a:off x="280425" y="1054682"/>
            <a:ext cx="883800" cy="909408"/>
            <a:chOff x="48338" y="2202300"/>
            <a:chExt cx="883800" cy="866350"/>
          </a:xfrm>
        </p:grpSpPr>
        <p:sp>
          <p:nvSpPr>
            <p:cNvPr id="156" name="Google Shape;156;p15"/>
            <p:cNvSpPr/>
            <p:nvPr/>
          </p:nvSpPr>
          <p:spPr>
            <a:xfrm>
              <a:off x="48338" y="2202300"/>
              <a:ext cx="883800" cy="7389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377425" y="2238050"/>
              <a:ext cx="177600" cy="342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 txBox="1"/>
            <p:nvPr/>
          </p:nvSpPr>
          <p:spPr>
            <a:xfrm>
              <a:off x="64838" y="2571250"/>
              <a:ext cx="850800" cy="49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Quicksand"/>
                  <a:ea typeface="Quicksand"/>
                  <a:cs typeface="Quicksand"/>
                  <a:sym typeface="Quicksand"/>
                </a:rPr>
                <a:t>Click here to pull calendar pieces</a:t>
              </a:r>
              <a:endParaRPr sz="600"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  <p:grpSp>
        <p:nvGrpSpPr>
          <p:cNvPr id="159" name="Google Shape;159;p15"/>
          <p:cNvGrpSpPr/>
          <p:nvPr/>
        </p:nvGrpSpPr>
        <p:grpSpPr>
          <a:xfrm>
            <a:off x="250288" y="2710132"/>
            <a:ext cx="1041470" cy="909408"/>
            <a:chOff x="48338" y="2202300"/>
            <a:chExt cx="883800" cy="866350"/>
          </a:xfrm>
        </p:grpSpPr>
        <p:sp>
          <p:nvSpPr>
            <p:cNvPr id="160" name="Google Shape;160;p15"/>
            <p:cNvSpPr/>
            <p:nvPr/>
          </p:nvSpPr>
          <p:spPr>
            <a:xfrm>
              <a:off x="48338" y="2202300"/>
              <a:ext cx="883800" cy="738900"/>
            </a:xfrm>
            <a:prstGeom prst="rect">
              <a:avLst/>
            </a:pr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377425" y="2238050"/>
              <a:ext cx="177600" cy="342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 txBox="1"/>
            <p:nvPr/>
          </p:nvSpPr>
          <p:spPr>
            <a:xfrm>
              <a:off x="64838" y="2571250"/>
              <a:ext cx="850800" cy="49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Quicksand"/>
                  <a:ea typeface="Quicksand"/>
                  <a:cs typeface="Quicksand"/>
                  <a:sym typeface="Quicksand"/>
                </a:rPr>
                <a:t>Click here to pull number trees</a:t>
              </a:r>
              <a:endParaRPr sz="600"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225" y="2625375"/>
            <a:ext cx="811062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2500" y="953950"/>
            <a:ext cx="818955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5238" y="3448325"/>
            <a:ext cx="815009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37213" y="1774900"/>
            <a:ext cx="811033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66563" y="130000"/>
            <a:ext cx="818974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42550" y="4271263"/>
            <a:ext cx="849451" cy="82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18100" y="4271275"/>
            <a:ext cx="82470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05863" y="4271263"/>
            <a:ext cx="889882" cy="822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39600" y="4271263"/>
            <a:ext cx="857026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992113" y="4271263"/>
            <a:ext cx="866949" cy="82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5138" y="3416288"/>
            <a:ext cx="822960" cy="82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5138" y="1803925"/>
            <a:ext cx="822960" cy="81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1088" y="129500"/>
            <a:ext cx="811033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9413" y="3417800"/>
            <a:ext cx="820958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41375" y="1773900"/>
            <a:ext cx="817025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8425" y="133988"/>
            <a:ext cx="822960" cy="81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05863" y="4290513"/>
            <a:ext cx="892116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57125" y="4290513"/>
            <a:ext cx="834911" cy="82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308538" y="4320550"/>
            <a:ext cx="903787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152188" y="4290525"/>
            <a:ext cx="896631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47188" y="4290525"/>
            <a:ext cx="867817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708963" y="4320538"/>
            <a:ext cx="888023" cy="82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5928" y="4933799"/>
            <a:ext cx="59168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164" y="4896850"/>
            <a:ext cx="634262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051" y="4933800"/>
            <a:ext cx="79994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9787" y="4933800"/>
            <a:ext cx="595834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4976" y="4896850"/>
            <a:ext cx="589287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03251" y="4933800"/>
            <a:ext cx="640801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28264" y="4933800"/>
            <a:ext cx="59907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36476" y="4896850"/>
            <a:ext cx="588490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39776" y="4933800"/>
            <a:ext cx="588490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11076" y="4933800"/>
            <a:ext cx="69217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74151" y="4896850"/>
            <a:ext cx="562335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43226" y="4933800"/>
            <a:ext cx="667858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898205" y="4933800"/>
            <a:ext cx="634250" cy="493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83200" y="4896850"/>
            <a:ext cx="63946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5400000">
            <a:off x="919075" y="-482478"/>
            <a:ext cx="849050" cy="22641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3" name="Google Shape;433;p1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6921300" y="-482487"/>
            <a:ext cx="871725" cy="22641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7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74966" y="684678"/>
            <a:ext cx="14478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0540" y="684678"/>
            <a:ext cx="1429555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186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388" y="1935012"/>
            <a:ext cx="1609900" cy="6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375" y="278025"/>
            <a:ext cx="1645921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384" y="2760875"/>
            <a:ext cx="1645921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88686" y="1936940"/>
            <a:ext cx="1636514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88686" y="278025"/>
            <a:ext cx="1636514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88685" y="3625581"/>
            <a:ext cx="1655324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9675" y="1112988"/>
            <a:ext cx="1655324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4375" y="3601925"/>
            <a:ext cx="1645920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188685" y="1137177"/>
            <a:ext cx="1636515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88685" y="2770311"/>
            <a:ext cx="1636515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5400000">
            <a:off x="7340543" y="3146044"/>
            <a:ext cx="658368" cy="163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529482" y="3625581"/>
            <a:ext cx="1636515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831959" y="2770311"/>
            <a:ext cx="1627110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515025" y="2770311"/>
            <a:ext cx="1627109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781608" y="1905505"/>
            <a:ext cx="1617705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474045" y="1935012"/>
            <a:ext cx="1627110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743988" y="1137177"/>
            <a:ext cx="1655325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455235" y="1137177"/>
            <a:ext cx="1645920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0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743988" y="314779"/>
            <a:ext cx="1636514" cy="6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455235" y="278025"/>
            <a:ext cx="1617704" cy="658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109</Words>
  <Application>Microsoft Office PowerPoint</Application>
  <PresentationFormat>On-screen Show (16:9)</PresentationFormat>
  <Paragraphs>11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KG Miss Kindergarten</vt:lpstr>
      <vt:lpstr>Arial</vt:lpstr>
      <vt:lpstr>Quicksand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Powers</dc:creator>
  <cp:lastModifiedBy>Jennifer Powers</cp:lastModifiedBy>
  <cp:revision>11</cp:revision>
  <dcterms:modified xsi:type="dcterms:W3CDTF">2021-07-12T18:47:06Z</dcterms:modified>
</cp:coreProperties>
</file>