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9"/>
  </p:notesMasterIdLst>
  <p:sldIdLst>
    <p:sldId id="266" r:id="rId3"/>
    <p:sldId id="257" r:id="rId4"/>
    <p:sldId id="273" r:id="rId5"/>
    <p:sldId id="258" r:id="rId6"/>
    <p:sldId id="259" r:id="rId7"/>
    <p:sldId id="264" r:id="rId8"/>
  </p:sldIdLst>
  <p:sldSz cx="9144000" cy="5143500" type="screen16x9"/>
  <p:notesSz cx="6858000" cy="9144000"/>
  <p:embeddedFontLst>
    <p:embeddedFont>
      <p:font typeface="Comfortaa" panose="020B0604020202020204" charset="0"/>
      <p:regular r:id="rId10"/>
      <p:bold r:id="rId11"/>
    </p:embeddedFont>
    <p:embeddedFont>
      <p:font typeface="KG Miss Kindergarten" panose="02000000000000000000" pitchFamily="2" charset="0"/>
      <p:regular r:id="rId12"/>
    </p:embeddedFont>
    <p:embeddedFont>
      <p:font typeface="Quicksand" panose="020B0604020202020204" charset="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350" userDrawn="1">
          <p15:clr>
            <a:srgbClr val="9AA0A6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DD2AB4-AFCF-A2E1-9001-EF282F46FD77}" v="1" dt="2021-06-22T17:32:27.302"/>
    <p1510:client id="{57F06C90-A0DA-798D-BB25-D1AFDF9473B2}" v="2" dt="2021-06-26T19:55:59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603" autoAdjust="0"/>
  </p:normalViewPr>
  <p:slideViewPr>
    <p:cSldViewPr snapToGrid="0">
      <p:cViewPr varScale="1">
        <p:scale>
          <a:sx n="134" d="100"/>
          <a:sy n="134" d="100"/>
        </p:scale>
        <p:origin x="954" y="114"/>
      </p:cViewPr>
      <p:guideLst>
        <p:guide orient="horz" pos="135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ron E. Roberts" userId="S::robertss@foxborough.k12.ma.us::befb8727-4bb5-4206-81e5-8eef5294294b" providerId="AD" clId="Web-{4FDD2AB4-AFCF-A2E1-9001-EF282F46FD77}"/>
    <pc:docChg chg="modSld">
      <pc:chgData name="Sharon E. Roberts" userId="S::robertss@foxborough.k12.ma.us::befb8727-4bb5-4206-81e5-8eef5294294b" providerId="AD" clId="Web-{4FDD2AB4-AFCF-A2E1-9001-EF282F46FD77}" dt="2021-06-22T17:32:27.302" v="0" actId="1076"/>
      <pc:docMkLst>
        <pc:docMk/>
      </pc:docMkLst>
      <pc:sldChg chg="modSp">
        <pc:chgData name="Sharon E. Roberts" userId="S::robertss@foxborough.k12.ma.us::befb8727-4bb5-4206-81e5-8eef5294294b" providerId="AD" clId="Web-{4FDD2AB4-AFCF-A2E1-9001-EF282F46FD77}" dt="2021-06-22T17:32:27.302" v="0" actId="1076"/>
        <pc:sldMkLst>
          <pc:docMk/>
          <pc:sldMk cId="3623831453" sldId="265"/>
        </pc:sldMkLst>
        <pc:spChg chg="mod">
          <ac:chgData name="Sharon E. Roberts" userId="S::robertss@foxborough.k12.ma.us::befb8727-4bb5-4206-81e5-8eef5294294b" providerId="AD" clId="Web-{4FDD2AB4-AFCF-A2E1-9001-EF282F46FD77}" dt="2021-06-22T17:32:27.302" v="0" actId="1076"/>
          <ac:spMkLst>
            <pc:docMk/>
            <pc:sldMk cId="3623831453" sldId="265"/>
            <ac:spMk id="579" creationId="{00000000-0000-0000-0000-000000000000}"/>
          </ac:spMkLst>
        </pc:spChg>
      </pc:sldChg>
    </pc:docChg>
  </pc:docChgLst>
  <pc:docChgLst>
    <pc:chgData name="Jennifer Powers" userId="S::powersj@foxborough.k12.ma.us::2c597fa2-c0ad-44d5-82c6-0931fcce073b" providerId="AD" clId="Web-{57F06C90-A0DA-798D-BB25-D1AFDF9473B2}"/>
    <pc:docChg chg="modSld">
      <pc:chgData name="Jennifer Powers" userId="S::powersj@foxborough.k12.ma.us::2c597fa2-c0ad-44d5-82c6-0931fcce073b" providerId="AD" clId="Web-{57F06C90-A0DA-798D-BB25-D1AFDF9473B2}" dt="2021-06-26T19:55:59.893" v="1"/>
      <pc:docMkLst>
        <pc:docMk/>
      </pc:docMkLst>
      <pc:sldChg chg="addSp delSp">
        <pc:chgData name="Jennifer Powers" userId="S::powersj@foxborough.k12.ma.us::2c597fa2-c0ad-44d5-82c6-0931fcce073b" providerId="AD" clId="Web-{57F06C90-A0DA-798D-BB25-D1AFDF9473B2}" dt="2021-06-26T19:55:59.893" v="1"/>
        <pc:sldMkLst>
          <pc:docMk/>
          <pc:sldMk cId="3412395452" sldId="264"/>
        </pc:sldMkLst>
        <pc:grpChg chg="add del">
          <ac:chgData name="Jennifer Powers" userId="S::powersj@foxborough.k12.ma.us::2c597fa2-c0ad-44d5-82c6-0931fcce073b" providerId="AD" clId="Web-{57F06C90-A0DA-798D-BB25-D1AFDF9473B2}" dt="2021-06-26T19:55:59.893" v="1"/>
          <ac:grpSpMkLst>
            <pc:docMk/>
            <pc:sldMk cId="3412395452" sldId="264"/>
            <ac:grpSpMk id="2" creationId="{24709290-6529-435E-8C0B-F898EDF099E7}"/>
          </ac:grpSpMkLst>
        </pc:grpChg>
        <pc:picChg chg="topLvl">
          <ac:chgData name="Jennifer Powers" userId="S::powersj@foxborough.k12.ma.us::2c597fa2-c0ad-44d5-82c6-0931fcce073b" providerId="AD" clId="Web-{57F06C90-A0DA-798D-BB25-D1AFDF9473B2}" dt="2021-06-26T19:55:59.893" v="1"/>
          <ac:picMkLst>
            <pc:docMk/>
            <pc:sldMk cId="3412395452" sldId="264"/>
            <ac:picMk id="523" creationId="{00000000-0000-0000-0000-000000000000}"/>
          </ac:picMkLst>
        </pc:picChg>
        <pc:picChg chg="topLvl">
          <ac:chgData name="Jennifer Powers" userId="S::powersj@foxborough.k12.ma.us::2c597fa2-c0ad-44d5-82c6-0931fcce073b" providerId="AD" clId="Web-{57F06C90-A0DA-798D-BB25-D1AFDF9473B2}" dt="2021-06-26T19:55:59.893" v="1"/>
          <ac:picMkLst>
            <pc:docMk/>
            <pc:sldMk cId="3412395452" sldId="264"/>
            <ac:picMk id="524" creationId="{00000000-0000-0000-0000-000000000000}"/>
          </ac:picMkLst>
        </pc:picChg>
        <pc:picChg chg="topLvl">
          <ac:chgData name="Jennifer Powers" userId="S::powersj@foxborough.k12.ma.us::2c597fa2-c0ad-44d5-82c6-0931fcce073b" providerId="AD" clId="Web-{57F06C90-A0DA-798D-BB25-D1AFDF9473B2}" dt="2021-06-26T19:55:59.893" v="1"/>
          <ac:picMkLst>
            <pc:docMk/>
            <pc:sldMk cId="3412395452" sldId="264"/>
            <ac:picMk id="525" creationId="{00000000-0000-0000-0000-000000000000}"/>
          </ac:picMkLst>
        </pc:picChg>
        <pc:picChg chg="topLvl">
          <ac:chgData name="Jennifer Powers" userId="S::powersj@foxborough.k12.ma.us::2c597fa2-c0ad-44d5-82c6-0931fcce073b" providerId="AD" clId="Web-{57F06C90-A0DA-798D-BB25-D1AFDF9473B2}" dt="2021-06-26T19:55:59.893" v="1"/>
          <ac:picMkLst>
            <pc:docMk/>
            <pc:sldMk cId="3412395452" sldId="264"/>
            <ac:picMk id="526" creationId="{00000000-0000-0000-0000-000000000000}"/>
          </ac:picMkLst>
        </pc:picChg>
        <pc:picChg chg="topLvl">
          <ac:chgData name="Jennifer Powers" userId="S::powersj@foxborough.k12.ma.us::2c597fa2-c0ad-44d5-82c6-0931fcce073b" providerId="AD" clId="Web-{57F06C90-A0DA-798D-BB25-D1AFDF9473B2}" dt="2021-06-26T19:55:59.893" v="1"/>
          <ac:picMkLst>
            <pc:docMk/>
            <pc:sldMk cId="3412395452" sldId="264"/>
            <ac:picMk id="527" creationId="{00000000-0000-0000-0000-000000000000}"/>
          </ac:picMkLst>
        </pc:picChg>
        <pc:picChg chg="topLvl">
          <ac:chgData name="Jennifer Powers" userId="S::powersj@foxborough.k12.ma.us::2c597fa2-c0ad-44d5-82c6-0931fcce073b" providerId="AD" clId="Web-{57F06C90-A0DA-798D-BB25-D1AFDF9473B2}" dt="2021-06-26T19:55:59.893" v="1"/>
          <ac:picMkLst>
            <pc:docMk/>
            <pc:sldMk cId="3412395452" sldId="264"/>
            <ac:picMk id="528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269727a88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269727a88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8656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9269727a8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9269727a8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29e51c52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29e51c52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Leaf Poem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29e51c52a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29e51c52a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1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1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892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5673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25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8482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436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9937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766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9166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0260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1"/>
            <a:ext cx="852060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452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6" lvl="0" indent="-317504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11" lvl="1" indent="-304804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17" lvl="2" indent="-304804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23" lvl="3" indent="-304804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29" lvl="4" indent="-304804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34" lvl="5" indent="-304804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40" lvl="6" indent="-304804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46" lvl="7" indent="-304804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51" lvl="8" indent="-304804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6" lvl="0" indent="-317504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11" lvl="1" indent="-304804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17" lvl="2" indent="-304804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23" lvl="3" indent="-304804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29" lvl="4" indent="-304804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34" lvl="5" indent="-304804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40" lvl="6" indent="-304804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46" lvl="7" indent="-304804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51" lvl="8" indent="-304804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6" lvl="0" indent="-30480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11" lvl="1" indent="-304804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17" lvl="2" indent="-304804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23" lvl="3" indent="-304804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29" lvl="4" indent="-304804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34" lvl="5" indent="-304804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40" lvl="6" indent="-304804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46" lvl="7" indent="-304804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51" lvl="8" indent="-304804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49" y="450150"/>
            <a:ext cx="6367801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1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1" y="2803076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1" y="724075"/>
            <a:ext cx="3837001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6" lvl="0" indent="-34290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11" lvl="1" indent="-31750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17" lvl="2" indent="-31750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23" lvl="3" indent="-31750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29" lvl="4" indent="-31750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34" lvl="5" indent="-317504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40" lvl="6" indent="-317504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46" lvl="7" indent="-317504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51" lvl="8" indent="-317504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6" lvl="0" indent="-22860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1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1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6" lvl="0" indent="-34290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11" lvl="1" indent="-317504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17" lvl="2" indent="-317504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23" lvl="3" indent="-317504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29" lvl="4" indent="-317504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34" lvl="5" indent="-317504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40" lvl="6" indent="-317504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46" lvl="7" indent="-317504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51" lvl="8" indent="-317504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1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1568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8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flippity.net/rp.php?c=1,2,3,4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7" Type="http://schemas.openxmlformats.org/officeDocument/2006/relationships/image" Target="../media/image41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37" Type="http://schemas.openxmlformats.org/officeDocument/2006/relationships/image" Target="../media/image34.png"/><Relationship Id="rId5" Type="http://schemas.openxmlformats.org/officeDocument/2006/relationships/image" Target="../media/image39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36" Type="http://schemas.openxmlformats.org/officeDocument/2006/relationships/image" Target="../media/image3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38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Relationship Id="rId8" Type="http://schemas.openxmlformats.org/officeDocument/2006/relationships/image" Target="../media/image5.png"/><Relationship Id="rId3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0931">
            <a:off x="4961798" y="612547"/>
            <a:ext cx="3693896" cy="3701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82405" y="4402945"/>
            <a:ext cx="1318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G Miss Kindergarten" panose="02000000000000000000" pitchFamily="2" charset="0"/>
                <a:cs typeface="Arial"/>
                <a:sym typeface="Arial"/>
              </a:rPr>
              <a:t>today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70" y="675934"/>
            <a:ext cx="3574523" cy="3574523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 rot="6801632">
            <a:off x="691500" y="1270624"/>
            <a:ext cx="427511" cy="629392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6368788" y="4341463"/>
            <a:ext cx="225490" cy="462323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7841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/>
        </p:nvSpPr>
        <p:spPr>
          <a:xfrm>
            <a:off x="1053600" y="0"/>
            <a:ext cx="80904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000" b="1" dirty="0">
                <a:latin typeface="KG Miss Kindergarten" panose="02000000000000000000" pitchFamily="2" charset="0"/>
                <a:ea typeface="Quicksand"/>
                <a:cs typeface="Quicksand"/>
                <a:sym typeface="Quicksand"/>
              </a:rPr>
              <a:t>October 2021</a:t>
            </a:r>
            <a:endParaRPr sz="2000" b="1" dirty="0">
              <a:latin typeface="KG Miss Kindergarten" panose="02000000000000000000" pitchFamily="2" charset="0"/>
              <a:ea typeface="Quicksand"/>
              <a:cs typeface="Quicksand"/>
              <a:sym typeface="Quicksan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123" y="2228501"/>
            <a:ext cx="758950" cy="76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275" y="2228501"/>
            <a:ext cx="758952" cy="74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979" y="2237499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0427" y="2277927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0859" y="2266910"/>
            <a:ext cx="758952" cy="76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5627" y="2281686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6979" y="2266910"/>
            <a:ext cx="758952" cy="77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2595" y="2243194"/>
            <a:ext cx="758952" cy="74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37645" y="2250285"/>
            <a:ext cx="758952" cy="76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9155" y="2266909"/>
            <a:ext cx="758952" cy="76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2246" y="2278475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64952" y="2283785"/>
            <a:ext cx="741094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34267" y="2302671"/>
            <a:ext cx="749465" cy="758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23085" y="2276370"/>
            <a:ext cx="749465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70030" y="2280378"/>
            <a:ext cx="749465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6979" y="2270061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47385" y="2253697"/>
            <a:ext cx="749465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18951" y="2257483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35132" y="2261491"/>
            <a:ext cx="749465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61187" y="2274268"/>
            <a:ext cx="749465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15436" y="2277322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20500" y="2254230"/>
            <a:ext cx="749465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10652" y="2328247"/>
            <a:ext cx="749465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8108" y="2280378"/>
            <a:ext cx="768207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23209" y="2293145"/>
            <a:ext cx="749465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12322" y="2292330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23684" y="2334888"/>
            <a:ext cx="749465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03960" y="2267806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76143" y="2264014"/>
            <a:ext cx="749465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59449" y="2273205"/>
            <a:ext cx="758952" cy="75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26662" y="2319557"/>
            <a:ext cx="749465" cy="7589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4"/>
          <p:cNvGrpSpPr/>
          <p:nvPr/>
        </p:nvGrpSpPr>
        <p:grpSpPr>
          <a:xfrm>
            <a:off x="70804" y="2363097"/>
            <a:ext cx="883800" cy="956327"/>
            <a:chOff x="64838" y="3715790"/>
            <a:chExt cx="883800" cy="956327"/>
          </a:xfrm>
        </p:grpSpPr>
        <p:sp>
          <p:nvSpPr>
            <p:cNvPr id="103" name="Google Shape;103;p14"/>
            <p:cNvSpPr/>
            <p:nvPr/>
          </p:nvSpPr>
          <p:spPr>
            <a:xfrm>
              <a:off x="64838" y="3715790"/>
              <a:ext cx="883800" cy="7389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403650" y="3745324"/>
              <a:ext cx="177600" cy="342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05;p14"/>
            <p:cNvSpPr txBox="1"/>
            <p:nvPr/>
          </p:nvSpPr>
          <p:spPr>
            <a:xfrm>
              <a:off x="91162" y="4174717"/>
              <a:ext cx="850800" cy="49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sz="600" dirty="0">
                  <a:latin typeface="Quicksand"/>
                  <a:ea typeface="Quicksand"/>
                  <a:cs typeface="Quicksand"/>
                  <a:sym typeface="Quicksand"/>
                </a:rPr>
                <a:t>Click here to pull calendar pieces</a:t>
              </a:r>
              <a:endParaRPr sz="600" dirty="0"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421" y="785634"/>
            <a:ext cx="3905295" cy="3547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707" y="4434371"/>
            <a:ext cx="6540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G Miss Kindergarten" panose="02000000000000000000" pitchFamily="2" charset="0"/>
                <a:hlinkClick r:id="rId2"/>
              </a:rPr>
              <a:t>Control + Click this link or the spinner!</a:t>
            </a:r>
            <a:endParaRPr lang="en-US" sz="2400" dirty="0">
              <a:latin typeface="KG Miss Kindergarte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078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684975" y="196387"/>
            <a:ext cx="853075" cy="236180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657950" y="1790435"/>
            <a:ext cx="907150" cy="236187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6" name="Google Shape;11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6752738" y="1684000"/>
            <a:ext cx="851050" cy="25747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7" name="Google Shape;11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6619500" y="42351"/>
            <a:ext cx="939875" cy="25830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8" name="Google Shape;11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43699" y="3974942"/>
            <a:ext cx="1152715" cy="115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43676" y="3983562"/>
            <a:ext cx="1152719" cy="113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43676" y="3976366"/>
            <a:ext cx="1152719" cy="115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43706" y="3976366"/>
            <a:ext cx="1152717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43676" y="3969152"/>
            <a:ext cx="1152718" cy="1167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43714" y="3976366"/>
            <a:ext cx="1152717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543714" y="3961956"/>
            <a:ext cx="1152718" cy="118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43676" y="3983581"/>
            <a:ext cx="1152717" cy="113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543676" y="3961975"/>
            <a:ext cx="1152719" cy="1167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543676" y="3961975"/>
            <a:ext cx="1152719" cy="1167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543676" y="3969190"/>
            <a:ext cx="1152719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557270" y="3976366"/>
            <a:ext cx="1125595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550909" y="3976385"/>
            <a:ext cx="1138309" cy="115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550871" y="3969190"/>
            <a:ext cx="1138309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550909" y="3976404"/>
            <a:ext cx="1138310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543714" y="3976404"/>
            <a:ext cx="1152719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550909" y="3976404"/>
            <a:ext cx="1138309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543714" y="3969190"/>
            <a:ext cx="1152718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550909" y="3969190"/>
            <a:ext cx="1138308" cy="115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550871" y="3961975"/>
            <a:ext cx="1138309" cy="115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543676" y="3976404"/>
            <a:ext cx="1152717" cy="115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5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550909" y="3969190"/>
            <a:ext cx="1138309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5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550909" y="3976404"/>
            <a:ext cx="1138309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536675" y="3961975"/>
            <a:ext cx="1166775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550895" y="3969171"/>
            <a:ext cx="1138309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543662" y="3969171"/>
            <a:ext cx="1152719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550895" y="3961975"/>
            <a:ext cx="1138309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543700" y="3976385"/>
            <a:ext cx="1152719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5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550895" y="3976347"/>
            <a:ext cx="1138309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1543700" y="3976385"/>
            <a:ext cx="1152719" cy="1152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1550895" y="3961975"/>
            <a:ext cx="1138310" cy="1152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4875" y="-104625"/>
            <a:ext cx="4182175" cy="531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9;p14"/>
          <p:cNvSpPr/>
          <p:nvPr/>
        </p:nvSpPr>
        <p:spPr>
          <a:xfrm>
            <a:off x="3491908" y="111148"/>
            <a:ext cx="1751351" cy="423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1000" dirty="0">
                <a:latin typeface="Comfortaa"/>
                <a:ea typeface="Comfortaa"/>
                <a:cs typeface="Comfortaa"/>
                <a:sym typeface="Comfortaa"/>
              </a:rPr>
              <a:t>October Pattern Strips</a:t>
            </a:r>
            <a:endParaRPr sz="10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" name="Google Shape;10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8577" y="3756756"/>
            <a:ext cx="4731039" cy="1299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310" y="2145452"/>
            <a:ext cx="5187589" cy="140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310" y="636392"/>
            <a:ext cx="5158322" cy="1406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39545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23</Words>
  <Application>Microsoft Office PowerPoint</Application>
  <PresentationFormat>On-screen Show (16:9)</PresentationFormat>
  <Paragraphs>6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Quicksand</vt:lpstr>
      <vt:lpstr>KG Miss Kindergarten</vt:lpstr>
      <vt:lpstr>Comfortaa</vt:lpstr>
      <vt:lpstr>Simple Light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Powers</dc:creator>
  <cp:lastModifiedBy>Jennifer Powers</cp:lastModifiedBy>
  <cp:revision>12</cp:revision>
  <dcterms:modified xsi:type="dcterms:W3CDTF">2021-08-19T19:19:22Z</dcterms:modified>
</cp:coreProperties>
</file>