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70" r:id="rId2"/>
    <p:sldId id="257" r:id="rId3"/>
    <p:sldId id="273" r:id="rId4"/>
    <p:sldId id="272" r:id="rId5"/>
    <p:sldId id="260" r:id="rId6"/>
    <p:sldId id="261" r:id="rId7"/>
    <p:sldId id="266" r:id="rId8"/>
    <p:sldId id="267" r:id="rId9"/>
    <p:sldId id="268" r:id="rId10"/>
    <p:sldId id="269" r:id="rId11"/>
    <p:sldId id="262" r:id="rId12"/>
    <p:sldId id="263" r:id="rId13"/>
    <p:sldId id="264" r:id="rId14"/>
    <p:sldId id="265" r:id="rId15"/>
  </p:sldIdLst>
  <p:sldSz cx="9144000" cy="5143500" type="screen16x9"/>
  <p:notesSz cx="6858000" cy="9144000"/>
  <p:embeddedFontLst>
    <p:embeddedFont>
      <p:font typeface="KG Miss Kindergarten" panose="02000000000000000000" pitchFamily="2" charset="0"/>
      <p:regular r:id="rId17"/>
    </p:embeddedFont>
    <p:embeddedFont>
      <p:font typeface="Comic Sans MS" panose="030F0702030302020204" pitchFamily="66" charset="0"/>
      <p:regular r:id="rId18"/>
      <p:bold r:id="rId19"/>
      <p:italic r:id="rId20"/>
      <p:boldItalic r:id="rId21"/>
    </p:embeddedFont>
    <p:embeddedFont>
      <p:font typeface="Quicksand" panose="020B0604020202020204" charset="0"/>
      <p:regular r:id="rId22"/>
      <p:bold r:id="rId23"/>
    </p:embeddedFont>
    <p:embeddedFont>
      <p:font typeface="Comfortaa" panose="020B060402020202020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071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4DA593-89EB-241D-4B16-0D90328BA5C2}" v="3" dt="2021-06-21T15:50:00.730"/>
    <p1510:client id="{2256ED83-ECA1-F9F5-EE71-E1600620D9D6}" v="9" dt="2021-06-24T15:26:34.067"/>
    <p1510:client id="{3E4D2705-B6E8-A409-9D05-D493D03CDA5A}" v="15" dt="2021-06-24T14:57:09.154"/>
    <p1510:client id="{72EFAF6F-884F-FE8A-FAD1-32C6F70BC333}" v="2" dt="2021-06-15T12:07:32.582"/>
    <p1510:client id="{7E5691B3-AD38-4309-3CDD-3CF2F9190F69}" v="5" dt="2021-06-22T17:30:44.257"/>
    <p1510:client id="{90F19858-5512-9B19-48AC-B6F6E9E630F4}" v="182" dt="2021-06-26T20:00:03.7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588" autoAdjust="0"/>
    <p:restoredTop sz="94343" autoAdjust="0"/>
  </p:normalViewPr>
  <p:slideViewPr>
    <p:cSldViewPr snapToGrid="0">
      <p:cViewPr varScale="1">
        <p:scale>
          <a:sx n="112" d="100"/>
          <a:sy n="112" d="100"/>
        </p:scale>
        <p:origin x="594" y="96"/>
      </p:cViewPr>
      <p:guideLst>
        <p:guide orient="horz" pos="107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ron E. Roberts" userId="S::robertss@foxborough.k12.ma.us::befb8727-4bb5-4206-81e5-8eef5294294b" providerId="AD" clId="Web-{0F4DA593-89EB-241D-4B16-0D90328BA5C2}"/>
    <pc:docChg chg="modSld">
      <pc:chgData name="Sharon E. Roberts" userId="S::robertss@foxborough.k12.ma.us::befb8727-4bb5-4206-81e5-8eef5294294b" providerId="AD" clId="Web-{0F4DA593-89EB-241D-4B16-0D90328BA5C2}" dt="2021-06-21T15:50:00.730" v="2" actId="1076"/>
      <pc:docMkLst>
        <pc:docMk/>
      </pc:docMkLst>
      <pc:sldChg chg="modSp">
        <pc:chgData name="Sharon E. Roberts" userId="S::robertss@foxborough.k12.ma.us::befb8727-4bb5-4206-81e5-8eef5294294b" providerId="AD" clId="Web-{0F4DA593-89EB-241D-4B16-0D90328BA5C2}" dt="2021-06-21T15:48:36.522" v="0" actId="1076"/>
        <pc:sldMkLst>
          <pc:docMk/>
          <pc:sldMk cId="0" sldId="257"/>
        </pc:sldMkLst>
        <pc:picChg chg="mod">
          <ac:chgData name="Sharon E. Roberts" userId="S::robertss@foxborough.k12.ma.us::befb8727-4bb5-4206-81e5-8eef5294294b" providerId="AD" clId="Web-{0F4DA593-89EB-241D-4B16-0D90328BA5C2}" dt="2021-06-21T15:48:36.522" v="0" actId="1076"/>
          <ac:picMkLst>
            <pc:docMk/>
            <pc:sldMk cId="0" sldId="257"/>
            <ac:picMk id="101" creationId="{00000000-0000-0000-0000-000000000000}"/>
          </ac:picMkLst>
        </pc:picChg>
      </pc:sldChg>
      <pc:sldChg chg="modSp">
        <pc:chgData name="Sharon E. Roberts" userId="S::robertss@foxborough.k12.ma.us::befb8727-4bb5-4206-81e5-8eef5294294b" providerId="AD" clId="Web-{0F4DA593-89EB-241D-4B16-0D90328BA5C2}" dt="2021-06-21T15:50:00.730" v="2" actId="1076"/>
        <pc:sldMkLst>
          <pc:docMk/>
          <pc:sldMk cId="0" sldId="258"/>
        </pc:sldMkLst>
        <pc:spChg chg="mod">
          <ac:chgData name="Sharon E. Roberts" userId="S::robertss@foxborough.k12.ma.us::befb8727-4bb5-4206-81e5-8eef5294294b" providerId="AD" clId="Web-{0F4DA593-89EB-241D-4B16-0D90328BA5C2}" dt="2021-06-21T15:50:00.730" v="2" actId="1076"/>
          <ac:spMkLst>
            <pc:docMk/>
            <pc:sldMk cId="0" sldId="258"/>
            <ac:spMk id="121" creationId="{00000000-0000-0000-0000-000000000000}"/>
          </ac:spMkLst>
        </pc:spChg>
      </pc:sldChg>
      <pc:sldChg chg="modSp">
        <pc:chgData name="Sharon E. Roberts" userId="S::robertss@foxborough.k12.ma.us::befb8727-4bb5-4206-81e5-8eef5294294b" providerId="AD" clId="Web-{0F4DA593-89EB-241D-4B16-0D90328BA5C2}" dt="2021-06-21T15:49:20.353" v="1" actId="1076"/>
        <pc:sldMkLst>
          <pc:docMk/>
          <pc:sldMk cId="0" sldId="260"/>
        </pc:sldMkLst>
        <pc:picChg chg="mod">
          <ac:chgData name="Sharon E. Roberts" userId="S::robertss@foxborough.k12.ma.us::befb8727-4bb5-4206-81e5-8eef5294294b" providerId="AD" clId="Web-{0F4DA593-89EB-241D-4B16-0D90328BA5C2}" dt="2021-06-21T15:49:20.353" v="1" actId="1076"/>
          <ac:picMkLst>
            <pc:docMk/>
            <pc:sldMk cId="0" sldId="260"/>
            <ac:picMk id="428" creationId="{00000000-0000-0000-0000-000000000000}"/>
          </ac:picMkLst>
        </pc:picChg>
      </pc:sldChg>
    </pc:docChg>
  </pc:docChgLst>
  <pc:docChgLst>
    <pc:chgData name="Renee Muirhead" userId="S::muirheadr@foxborough.k12.ma.us::e582a57f-66ff-4c7b-bd87-9e8093943c72" providerId="AD" clId="Web-{2256ED83-ECA1-F9F5-EE71-E1600620D9D6}"/>
    <pc:docChg chg="modSld">
      <pc:chgData name="Renee Muirhead" userId="S::muirheadr@foxborough.k12.ma.us::e582a57f-66ff-4c7b-bd87-9e8093943c72" providerId="AD" clId="Web-{2256ED83-ECA1-F9F5-EE71-E1600620D9D6}" dt="2021-06-24T15:26:34.067" v="8" actId="1076"/>
      <pc:docMkLst>
        <pc:docMk/>
      </pc:docMkLst>
      <pc:sldChg chg="modSp">
        <pc:chgData name="Renee Muirhead" userId="S::muirheadr@foxborough.k12.ma.us::e582a57f-66ff-4c7b-bd87-9e8093943c72" providerId="AD" clId="Web-{2256ED83-ECA1-F9F5-EE71-E1600620D9D6}" dt="2021-06-24T15:26:34.067" v="8" actId="1076"/>
        <pc:sldMkLst>
          <pc:docMk/>
          <pc:sldMk cId="0" sldId="257"/>
        </pc:sldMkLst>
        <pc:picChg chg="mod">
          <ac:chgData name="Renee Muirhead" userId="S::muirheadr@foxborough.k12.ma.us::e582a57f-66ff-4c7b-bd87-9e8093943c72" providerId="AD" clId="Web-{2256ED83-ECA1-F9F5-EE71-E1600620D9D6}" dt="2021-06-24T15:26:17.222" v="7" actId="1076"/>
          <ac:picMkLst>
            <pc:docMk/>
            <pc:sldMk cId="0" sldId="257"/>
            <ac:picMk id="72" creationId="{00000000-0000-0000-0000-000000000000}"/>
          </ac:picMkLst>
        </pc:picChg>
        <pc:picChg chg="mod">
          <ac:chgData name="Renee Muirhead" userId="S::muirheadr@foxborough.k12.ma.us::e582a57f-66ff-4c7b-bd87-9e8093943c72" providerId="AD" clId="Web-{2256ED83-ECA1-F9F5-EE71-E1600620D9D6}" dt="2021-06-24T15:26:14.910" v="6" actId="1076"/>
          <ac:picMkLst>
            <pc:docMk/>
            <pc:sldMk cId="0" sldId="257"/>
            <ac:picMk id="73" creationId="{00000000-0000-0000-0000-000000000000}"/>
          </ac:picMkLst>
        </pc:picChg>
        <pc:picChg chg="mod">
          <ac:chgData name="Renee Muirhead" userId="S::muirheadr@foxborough.k12.ma.us::e582a57f-66ff-4c7b-bd87-9e8093943c72" providerId="AD" clId="Web-{2256ED83-ECA1-F9F5-EE71-E1600620D9D6}" dt="2021-06-24T15:26:12.441" v="5" actId="1076"/>
          <ac:picMkLst>
            <pc:docMk/>
            <pc:sldMk cId="0" sldId="257"/>
            <ac:picMk id="74" creationId="{00000000-0000-0000-0000-000000000000}"/>
          </ac:picMkLst>
        </pc:picChg>
        <pc:picChg chg="mod">
          <ac:chgData name="Renee Muirhead" userId="S::muirheadr@foxborough.k12.ma.us::e582a57f-66ff-4c7b-bd87-9e8093943c72" providerId="AD" clId="Web-{2256ED83-ECA1-F9F5-EE71-E1600620D9D6}" dt="2021-06-24T15:26:08.910" v="4" actId="1076"/>
          <ac:picMkLst>
            <pc:docMk/>
            <pc:sldMk cId="0" sldId="257"/>
            <ac:picMk id="75" creationId="{00000000-0000-0000-0000-000000000000}"/>
          </ac:picMkLst>
        </pc:picChg>
        <pc:picChg chg="mod">
          <ac:chgData name="Renee Muirhead" userId="S::muirheadr@foxborough.k12.ma.us::e582a57f-66ff-4c7b-bd87-9e8093943c72" providerId="AD" clId="Web-{2256ED83-ECA1-F9F5-EE71-E1600620D9D6}" dt="2021-06-24T15:26:06.332" v="3" actId="1076"/>
          <ac:picMkLst>
            <pc:docMk/>
            <pc:sldMk cId="0" sldId="257"/>
            <ac:picMk id="76" creationId="{00000000-0000-0000-0000-000000000000}"/>
          </ac:picMkLst>
        </pc:picChg>
        <pc:picChg chg="mod">
          <ac:chgData name="Renee Muirhead" userId="S::muirheadr@foxborough.k12.ma.us::e582a57f-66ff-4c7b-bd87-9e8093943c72" providerId="AD" clId="Web-{2256ED83-ECA1-F9F5-EE71-E1600620D9D6}" dt="2021-06-24T15:26:04.035" v="2" actId="1076"/>
          <ac:picMkLst>
            <pc:docMk/>
            <pc:sldMk cId="0" sldId="257"/>
            <ac:picMk id="77" creationId="{00000000-0000-0000-0000-000000000000}"/>
          </ac:picMkLst>
        </pc:picChg>
        <pc:picChg chg="mod">
          <ac:chgData name="Renee Muirhead" userId="S::muirheadr@foxborough.k12.ma.us::e582a57f-66ff-4c7b-bd87-9e8093943c72" providerId="AD" clId="Web-{2256ED83-ECA1-F9F5-EE71-E1600620D9D6}" dt="2021-06-24T15:26:01.785" v="1" actId="14100"/>
          <ac:picMkLst>
            <pc:docMk/>
            <pc:sldMk cId="0" sldId="257"/>
            <ac:picMk id="78" creationId="{00000000-0000-0000-0000-000000000000}"/>
          </ac:picMkLst>
        </pc:picChg>
        <pc:picChg chg="mod">
          <ac:chgData name="Renee Muirhead" userId="S::muirheadr@foxborough.k12.ma.us::e582a57f-66ff-4c7b-bd87-9e8093943c72" providerId="AD" clId="Web-{2256ED83-ECA1-F9F5-EE71-E1600620D9D6}" dt="2021-06-24T15:26:34.067" v="8" actId="1076"/>
          <ac:picMkLst>
            <pc:docMk/>
            <pc:sldMk cId="0" sldId="257"/>
            <ac:picMk id="84" creationId="{00000000-0000-0000-0000-000000000000}"/>
          </ac:picMkLst>
        </pc:picChg>
      </pc:sldChg>
    </pc:docChg>
  </pc:docChgLst>
  <pc:docChgLst>
    <pc:chgData name="Jennifer Powers" userId="S::powersj@foxborough.k12.ma.us::2c597fa2-c0ad-44d5-82c6-0931fcce073b" providerId="AD" clId="Web-{72EFAF6F-884F-FE8A-FAD1-32C6F70BC333}"/>
    <pc:docChg chg="modSld">
      <pc:chgData name="Jennifer Powers" userId="S::powersj@foxborough.k12.ma.us::2c597fa2-c0ad-44d5-82c6-0931fcce073b" providerId="AD" clId="Web-{72EFAF6F-884F-FE8A-FAD1-32C6F70BC333}" dt="2021-06-15T12:07:32.582" v="1" actId="1076"/>
      <pc:docMkLst>
        <pc:docMk/>
      </pc:docMkLst>
      <pc:sldChg chg="modSp">
        <pc:chgData name="Jennifer Powers" userId="S::powersj@foxborough.k12.ma.us::2c597fa2-c0ad-44d5-82c6-0931fcce073b" providerId="AD" clId="Web-{72EFAF6F-884F-FE8A-FAD1-32C6F70BC333}" dt="2021-06-15T12:07:32.582" v="1" actId="1076"/>
        <pc:sldMkLst>
          <pc:docMk/>
          <pc:sldMk cId="0" sldId="257"/>
        </pc:sldMkLst>
        <pc:picChg chg="mod">
          <ac:chgData name="Jennifer Powers" userId="S::powersj@foxborough.k12.ma.us::2c597fa2-c0ad-44d5-82c6-0931fcce073b" providerId="AD" clId="Web-{72EFAF6F-884F-FE8A-FAD1-32C6F70BC333}" dt="2021-06-15T12:07:32.582" v="1" actId="1076"/>
          <ac:picMkLst>
            <pc:docMk/>
            <pc:sldMk cId="0" sldId="257"/>
            <ac:picMk id="93" creationId="{00000000-0000-0000-0000-000000000000}"/>
          </ac:picMkLst>
        </pc:picChg>
        <pc:picChg chg="mod">
          <ac:chgData name="Jennifer Powers" userId="S::powersj@foxborough.k12.ma.us::2c597fa2-c0ad-44d5-82c6-0931fcce073b" providerId="AD" clId="Web-{72EFAF6F-884F-FE8A-FAD1-32C6F70BC333}" dt="2021-06-15T12:07:18.596" v="0" actId="1076"/>
          <ac:picMkLst>
            <pc:docMk/>
            <pc:sldMk cId="0" sldId="257"/>
            <ac:picMk id="101" creationId="{00000000-0000-0000-0000-000000000000}"/>
          </ac:picMkLst>
        </pc:picChg>
      </pc:sldChg>
    </pc:docChg>
  </pc:docChgLst>
  <pc:docChgLst>
    <pc:chgData name="Sharon E. Roberts" userId="S::robertss@foxborough.k12.ma.us::befb8727-4bb5-4206-81e5-8eef5294294b" providerId="AD" clId="Web-{7E5691B3-AD38-4309-3CDD-3CF2F9190F69}"/>
    <pc:docChg chg="modSld">
      <pc:chgData name="Sharon E. Roberts" userId="S::robertss@foxborough.k12.ma.us::befb8727-4bb5-4206-81e5-8eef5294294b" providerId="AD" clId="Web-{7E5691B3-AD38-4309-3CDD-3CF2F9190F69}" dt="2021-06-22T17:30:44.257" v="4" actId="1076"/>
      <pc:docMkLst>
        <pc:docMk/>
      </pc:docMkLst>
      <pc:sldChg chg="modSp">
        <pc:chgData name="Sharon E. Roberts" userId="S::robertss@foxborough.k12.ma.us::befb8727-4bb5-4206-81e5-8eef5294294b" providerId="AD" clId="Web-{7E5691B3-AD38-4309-3CDD-3CF2F9190F69}" dt="2021-06-22T17:29:16.286" v="0" actId="1076"/>
        <pc:sldMkLst>
          <pc:docMk/>
          <pc:sldMk cId="0" sldId="258"/>
        </pc:sldMkLst>
        <pc:spChg chg="mod">
          <ac:chgData name="Sharon E. Roberts" userId="S::robertss@foxborough.k12.ma.us::befb8727-4bb5-4206-81e5-8eef5294294b" providerId="AD" clId="Web-{7E5691B3-AD38-4309-3CDD-3CF2F9190F69}" dt="2021-06-22T17:29:16.286" v="0" actId="1076"/>
          <ac:spMkLst>
            <pc:docMk/>
            <pc:sldMk cId="0" sldId="258"/>
            <ac:spMk id="121" creationId="{00000000-0000-0000-0000-000000000000}"/>
          </ac:spMkLst>
        </pc:spChg>
      </pc:sldChg>
      <pc:sldChg chg="modSp">
        <pc:chgData name="Sharon E. Roberts" userId="S::robertss@foxborough.k12.ma.us::befb8727-4bb5-4206-81e5-8eef5294294b" providerId="AD" clId="Web-{7E5691B3-AD38-4309-3CDD-3CF2F9190F69}" dt="2021-06-22T17:30:33.569" v="3" actId="1076"/>
        <pc:sldMkLst>
          <pc:docMk/>
          <pc:sldMk cId="0" sldId="259"/>
        </pc:sldMkLst>
        <pc:spChg chg="mod">
          <ac:chgData name="Sharon E. Roberts" userId="S::robertss@foxborough.k12.ma.us::befb8727-4bb5-4206-81e5-8eef5294294b" providerId="AD" clId="Web-{7E5691B3-AD38-4309-3CDD-3CF2F9190F69}" dt="2021-06-22T17:30:23.397" v="1" actId="1076"/>
          <ac:spMkLst>
            <pc:docMk/>
            <pc:sldMk cId="0" sldId="259"/>
            <ac:spMk id="364" creationId="{00000000-0000-0000-0000-000000000000}"/>
          </ac:spMkLst>
        </pc:spChg>
        <pc:picChg chg="mod">
          <ac:chgData name="Sharon E. Roberts" userId="S::robertss@foxborough.k12.ma.us::befb8727-4bb5-4206-81e5-8eef5294294b" providerId="AD" clId="Web-{7E5691B3-AD38-4309-3CDD-3CF2F9190F69}" dt="2021-06-22T17:30:28.741" v="2" actId="1076"/>
          <ac:picMkLst>
            <pc:docMk/>
            <pc:sldMk cId="0" sldId="259"/>
            <ac:picMk id="331" creationId="{00000000-0000-0000-0000-000000000000}"/>
          </ac:picMkLst>
        </pc:picChg>
        <pc:picChg chg="mod">
          <ac:chgData name="Sharon E. Roberts" userId="S::robertss@foxborough.k12.ma.us::befb8727-4bb5-4206-81e5-8eef5294294b" providerId="AD" clId="Web-{7E5691B3-AD38-4309-3CDD-3CF2F9190F69}" dt="2021-06-22T17:30:33.569" v="3" actId="1076"/>
          <ac:picMkLst>
            <pc:docMk/>
            <pc:sldMk cId="0" sldId="259"/>
            <ac:picMk id="332" creationId="{00000000-0000-0000-0000-000000000000}"/>
          </ac:picMkLst>
        </pc:picChg>
      </pc:sldChg>
      <pc:sldChg chg="modSp">
        <pc:chgData name="Sharon E. Roberts" userId="S::robertss@foxborough.k12.ma.us::befb8727-4bb5-4206-81e5-8eef5294294b" providerId="AD" clId="Web-{7E5691B3-AD38-4309-3CDD-3CF2F9190F69}" dt="2021-06-22T17:30:44.257" v="4" actId="1076"/>
        <pc:sldMkLst>
          <pc:docMk/>
          <pc:sldMk cId="0" sldId="260"/>
        </pc:sldMkLst>
        <pc:picChg chg="mod">
          <ac:chgData name="Sharon E. Roberts" userId="S::robertss@foxborough.k12.ma.us::befb8727-4bb5-4206-81e5-8eef5294294b" providerId="AD" clId="Web-{7E5691B3-AD38-4309-3CDD-3CF2F9190F69}" dt="2021-06-22T17:30:44.257" v="4" actId="1076"/>
          <ac:picMkLst>
            <pc:docMk/>
            <pc:sldMk cId="0" sldId="260"/>
            <ac:picMk id="428" creationId="{00000000-0000-0000-0000-000000000000}"/>
          </ac:picMkLst>
        </pc:picChg>
      </pc:sldChg>
    </pc:docChg>
  </pc:docChgLst>
  <pc:docChgLst>
    <pc:chgData name="Renee Muirhead" userId="S::muirheadr@foxborough.k12.ma.us::e582a57f-66ff-4c7b-bd87-9e8093943c72" providerId="AD" clId="Web-{3E4D2705-B6E8-A409-9D05-D493D03CDA5A}"/>
    <pc:docChg chg="modSld">
      <pc:chgData name="Renee Muirhead" userId="S::muirheadr@foxborough.k12.ma.us::e582a57f-66ff-4c7b-bd87-9e8093943c72" providerId="AD" clId="Web-{3E4D2705-B6E8-A409-9D05-D493D03CDA5A}" dt="2021-06-24T14:57:09.154" v="14" actId="1076"/>
      <pc:docMkLst>
        <pc:docMk/>
      </pc:docMkLst>
      <pc:sldChg chg="modSp">
        <pc:chgData name="Renee Muirhead" userId="S::muirheadr@foxborough.k12.ma.us::e582a57f-66ff-4c7b-bd87-9e8093943c72" providerId="AD" clId="Web-{3E4D2705-B6E8-A409-9D05-D493D03CDA5A}" dt="2021-06-24T14:57:09.154" v="14" actId="1076"/>
        <pc:sldMkLst>
          <pc:docMk/>
          <pc:sldMk cId="0" sldId="257"/>
        </pc:sldMkLst>
        <pc:picChg chg="mod">
          <ac:chgData name="Renee Muirhead" userId="S::muirheadr@foxborough.k12.ma.us::e582a57f-66ff-4c7b-bd87-9e8093943c72" providerId="AD" clId="Web-{3E4D2705-B6E8-A409-9D05-D493D03CDA5A}" dt="2021-06-24T14:56:49.293" v="8" actId="1076"/>
          <ac:picMkLst>
            <pc:docMk/>
            <pc:sldMk cId="0" sldId="257"/>
            <ac:picMk id="72" creationId="{00000000-0000-0000-0000-000000000000}"/>
          </ac:picMkLst>
        </pc:picChg>
        <pc:picChg chg="mod">
          <ac:chgData name="Renee Muirhead" userId="S::muirheadr@foxborough.k12.ma.us::e582a57f-66ff-4c7b-bd87-9e8093943c72" providerId="AD" clId="Web-{3E4D2705-B6E8-A409-9D05-D493D03CDA5A}" dt="2021-06-24T14:56:52.606" v="9" actId="1076"/>
          <ac:picMkLst>
            <pc:docMk/>
            <pc:sldMk cId="0" sldId="257"/>
            <ac:picMk id="73" creationId="{00000000-0000-0000-0000-000000000000}"/>
          </ac:picMkLst>
        </pc:picChg>
        <pc:picChg chg="mod">
          <ac:chgData name="Renee Muirhead" userId="S::muirheadr@foxborough.k12.ma.us::e582a57f-66ff-4c7b-bd87-9e8093943c72" providerId="AD" clId="Web-{3E4D2705-B6E8-A409-9D05-D493D03CDA5A}" dt="2021-06-24T14:56:56.153" v="10" actId="1076"/>
          <ac:picMkLst>
            <pc:docMk/>
            <pc:sldMk cId="0" sldId="257"/>
            <ac:picMk id="74" creationId="{00000000-0000-0000-0000-000000000000}"/>
          </ac:picMkLst>
        </pc:picChg>
        <pc:picChg chg="mod">
          <ac:chgData name="Renee Muirhead" userId="S::muirheadr@foxborough.k12.ma.us::e582a57f-66ff-4c7b-bd87-9e8093943c72" providerId="AD" clId="Web-{3E4D2705-B6E8-A409-9D05-D493D03CDA5A}" dt="2021-06-24T14:56:59.747" v="11" actId="1076"/>
          <ac:picMkLst>
            <pc:docMk/>
            <pc:sldMk cId="0" sldId="257"/>
            <ac:picMk id="75" creationId="{00000000-0000-0000-0000-000000000000}"/>
          </ac:picMkLst>
        </pc:picChg>
        <pc:picChg chg="mod">
          <ac:chgData name="Renee Muirhead" userId="S::muirheadr@foxborough.k12.ma.us::e582a57f-66ff-4c7b-bd87-9e8093943c72" providerId="AD" clId="Web-{3E4D2705-B6E8-A409-9D05-D493D03CDA5A}" dt="2021-06-24T14:57:03.310" v="12" actId="1076"/>
          <ac:picMkLst>
            <pc:docMk/>
            <pc:sldMk cId="0" sldId="257"/>
            <ac:picMk id="76" creationId="{00000000-0000-0000-0000-000000000000}"/>
          </ac:picMkLst>
        </pc:picChg>
        <pc:picChg chg="mod">
          <ac:chgData name="Renee Muirhead" userId="S::muirheadr@foxborough.k12.ma.us::e582a57f-66ff-4c7b-bd87-9e8093943c72" providerId="AD" clId="Web-{3E4D2705-B6E8-A409-9D05-D493D03CDA5A}" dt="2021-06-24T14:57:06.169" v="13" actId="1076"/>
          <ac:picMkLst>
            <pc:docMk/>
            <pc:sldMk cId="0" sldId="257"/>
            <ac:picMk id="77" creationId="{00000000-0000-0000-0000-000000000000}"/>
          </ac:picMkLst>
        </pc:picChg>
        <pc:picChg chg="mod">
          <ac:chgData name="Renee Muirhead" userId="S::muirheadr@foxborough.k12.ma.us::e582a57f-66ff-4c7b-bd87-9e8093943c72" providerId="AD" clId="Web-{3E4D2705-B6E8-A409-9D05-D493D03CDA5A}" dt="2021-06-24T14:57:09.154" v="14" actId="1076"/>
          <ac:picMkLst>
            <pc:docMk/>
            <pc:sldMk cId="0" sldId="257"/>
            <ac:picMk id="78" creationId="{00000000-0000-0000-0000-000000000000}"/>
          </ac:picMkLst>
        </pc:picChg>
        <pc:picChg chg="mod">
          <ac:chgData name="Renee Muirhead" userId="S::muirheadr@foxborough.k12.ma.us::e582a57f-66ff-4c7b-bd87-9e8093943c72" providerId="AD" clId="Web-{3E4D2705-B6E8-A409-9D05-D493D03CDA5A}" dt="2021-06-24T14:38:39.294" v="1" actId="1076"/>
          <ac:picMkLst>
            <pc:docMk/>
            <pc:sldMk cId="0" sldId="257"/>
            <ac:picMk id="101" creationId="{00000000-0000-0000-0000-000000000000}"/>
          </ac:picMkLst>
        </pc:picChg>
      </pc:sldChg>
      <pc:sldChg chg="modSp">
        <pc:chgData name="Renee Muirhead" userId="S::muirheadr@foxborough.k12.ma.us::e582a57f-66ff-4c7b-bd87-9e8093943c72" providerId="AD" clId="Web-{3E4D2705-B6E8-A409-9D05-D493D03CDA5A}" dt="2021-06-24T14:55:44.462" v="7" actId="1076"/>
        <pc:sldMkLst>
          <pc:docMk/>
          <pc:sldMk cId="0" sldId="258"/>
        </pc:sldMkLst>
        <pc:picChg chg="mod">
          <ac:chgData name="Renee Muirhead" userId="S::muirheadr@foxborough.k12.ma.us::e582a57f-66ff-4c7b-bd87-9e8093943c72" providerId="AD" clId="Web-{3E4D2705-B6E8-A409-9D05-D493D03CDA5A}" dt="2021-06-24T14:55:44.462" v="7" actId="1076"/>
          <ac:picMkLst>
            <pc:docMk/>
            <pc:sldMk cId="0" sldId="258"/>
            <ac:picMk id="133" creationId="{00000000-0000-0000-0000-000000000000}"/>
          </ac:picMkLst>
        </pc:picChg>
      </pc:sldChg>
    </pc:docChg>
  </pc:docChgLst>
  <pc:docChgLst>
    <pc:chgData name="Jennifer Powers" userId="S::powersj@foxborough.k12.ma.us::2c597fa2-c0ad-44d5-82c6-0931fcce073b" providerId="AD" clId="Web-{90F19858-5512-9B19-48AC-B6F6E9E630F4}"/>
    <pc:docChg chg="delSld modSld sldOrd">
      <pc:chgData name="Jennifer Powers" userId="S::powersj@foxborough.k12.ma.us::2c597fa2-c0ad-44d5-82c6-0931fcce073b" providerId="AD" clId="Web-{90F19858-5512-9B19-48AC-B6F6E9E630F4}" dt="2021-06-26T20:00:03.722" v="178" actId="14100"/>
      <pc:docMkLst>
        <pc:docMk/>
      </pc:docMkLst>
      <pc:sldChg chg="addSp delSp modSp">
        <pc:chgData name="Jennifer Powers" userId="S::powersj@foxborough.k12.ma.us::2c597fa2-c0ad-44d5-82c6-0931fcce073b" providerId="AD" clId="Web-{90F19858-5512-9B19-48AC-B6F6E9E630F4}" dt="2021-06-26T19:53:04.666" v="157"/>
        <pc:sldMkLst>
          <pc:docMk/>
          <pc:sldMk cId="0" sldId="256"/>
        </pc:sldMkLst>
        <pc:picChg chg="add mod">
          <ac:chgData name="Jennifer Powers" userId="S::powersj@foxborough.k12.ma.us::2c597fa2-c0ad-44d5-82c6-0931fcce073b" providerId="AD" clId="Web-{90F19858-5512-9B19-48AC-B6F6E9E630F4}" dt="2021-06-26T19:47:13.018" v="141" actId="1076"/>
          <ac:picMkLst>
            <pc:docMk/>
            <pc:sldMk cId="0" sldId="256"/>
            <ac:picMk id="2" creationId="{42070AF1-3ECB-488C-8CCA-6F085291010A}"/>
          </ac:picMkLst>
        </pc:picChg>
        <pc:picChg chg="add mod">
          <ac:chgData name="Jennifer Powers" userId="S::powersj@foxborough.k12.ma.us::2c597fa2-c0ad-44d5-82c6-0931fcce073b" providerId="AD" clId="Web-{90F19858-5512-9B19-48AC-B6F6E9E630F4}" dt="2021-06-26T19:50:56.570" v="146" actId="14100"/>
          <ac:picMkLst>
            <pc:docMk/>
            <pc:sldMk cId="0" sldId="256"/>
            <ac:picMk id="3" creationId="{B17E1639-BADC-4043-8A83-29786344688D}"/>
          </ac:picMkLst>
        </pc:picChg>
        <pc:picChg chg="del">
          <ac:chgData name="Jennifer Powers" userId="S::powersj@foxborough.k12.ma.us::2c597fa2-c0ad-44d5-82c6-0931fcce073b" providerId="AD" clId="Web-{90F19858-5512-9B19-48AC-B6F6E9E630F4}" dt="2021-06-26T19:13:31.394" v="64"/>
          <ac:picMkLst>
            <pc:docMk/>
            <pc:sldMk cId="0" sldId="256"/>
            <ac:picMk id="55" creationId="{00000000-0000-0000-0000-000000000000}"/>
          </ac:picMkLst>
        </pc:picChg>
        <pc:picChg chg="del">
          <ac:chgData name="Jennifer Powers" userId="S::powersj@foxborough.k12.ma.us::2c597fa2-c0ad-44d5-82c6-0931fcce073b" providerId="AD" clId="Web-{90F19858-5512-9B19-48AC-B6F6E9E630F4}" dt="2021-06-26T19:13:33.707" v="67"/>
          <ac:picMkLst>
            <pc:docMk/>
            <pc:sldMk cId="0" sldId="256"/>
            <ac:picMk id="56" creationId="{00000000-0000-0000-0000-000000000000}"/>
          </ac:picMkLst>
        </pc:picChg>
        <pc:picChg chg="del">
          <ac:chgData name="Jennifer Powers" userId="S::powersj@foxborough.k12.ma.us::2c597fa2-c0ad-44d5-82c6-0931fcce073b" providerId="AD" clId="Web-{90F19858-5512-9B19-48AC-B6F6E9E630F4}" dt="2021-06-26T19:13:30.035" v="63"/>
          <ac:picMkLst>
            <pc:docMk/>
            <pc:sldMk cId="0" sldId="256"/>
            <ac:picMk id="57" creationId="{00000000-0000-0000-0000-000000000000}"/>
          </ac:picMkLst>
        </pc:picChg>
        <pc:picChg chg="del">
          <ac:chgData name="Jennifer Powers" userId="S::powersj@foxborough.k12.ma.us::2c597fa2-c0ad-44d5-82c6-0931fcce073b" providerId="AD" clId="Web-{90F19858-5512-9B19-48AC-B6F6E9E630F4}" dt="2021-06-26T19:13:33.098" v="66"/>
          <ac:picMkLst>
            <pc:docMk/>
            <pc:sldMk cId="0" sldId="256"/>
            <ac:picMk id="58" creationId="{00000000-0000-0000-0000-000000000000}"/>
          </ac:picMkLst>
        </pc:picChg>
        <pc:picChg chg="del">
          <ac:chgData name="Jennifer Powers" userId="S::powersj@foxborough.k12.ma.us::2c597fa2-c0ad-44d5-82c6-0931fcce073b" providerId="AD" clId="Web-{90F19858-5512-9B19-48AC-B6F6E9E630F4}" dt="2021-06-26T19:13:32.395" v="65"/>
          <ac:picMkLst>
            <pc:docMk/>
            <pc:sldMk cId="0" sldId="256"/>
            <ac:picMk id="59" creationId="{00000000-0000-0000-0000-000000000000}"/>
          </ac:picMkLst>
        </pc:picChg>
        <pc:picChg chg="del">
          <ac:chgData name="Jennifer Powers" userId="S::powersj@foxborough.k12.ma.us::2c597fa2-c0ad-44d5-82c6-0931fcce073b" providerId="AD" clId="Web-{90F19858-5512-9B19-48AC-B6F6E9E630F4}" dt="2021-06-26T19:13:40.145" v="74"/>
          <ac:picMkLst>
            <pc:docMk/>
            <pc:sldMk cId="0" sldId="256"/>
            <ac:picMk id="60" creationId="{00000000-0000-0000-0000-000000000000}"/>
          </ac:picMkLst>
        </pc:picChg>
        <pc:picChg chg="del">
          <ac:chgData name="Jennifer Powers" userId="S::powersj@foxborough.k12.ma.us::2c597fa2-c0ad-44d5-82c6-0931fcce073b" providerId="AD" clId="Web-{90F19858-5512-9B19-48AC-B6F6E9E630F4}" dt="2021-06-26T19:13:39.301" v="73"/>
          <ac:picMkLst>
            <pc:docMk/>
            <pc:sldMk cId="0" sldId="256"/>
            <ac:picMk id="61" creationId="{00000000-0000-0000-0000-000000000000}"/>
          </ac:picMkLst>
        </pc:picChg>
        <pc:picChg chg="del">
          <ac:chgData name="Jennifer Powers" userId="S::powersj@foxborough.k12.ma.us::2c597fa2-c0ad-44d5-82c6-0931fcce073b" providerId="AD" clId="Web-{90F19858-5512-9B19-48AC-B6F6E9E630F4}" dt="2021-06-26T19:13:38.363" v="72"/>
          <ac:picMkLst>
            <pc:docMk/>
            <pc:sldMk cId="0" sldId="256"/>
            <ac:picMk id="62" creationId="{00000000-0000-0000-0000-000000000000}"/>
          </ac:picMkLst>
        </pc:picChg>
        <pc:picChg chg="del">
          <ac:chgData name="Jennifer Powers" userId="S::powersj@foxborough.k12.ma.us::2c597fa2-c0ad-44d5-82c6-0931fcce073b" providerId="AD" clId="Web-{90F19858-5512-9B19-48AC-B6F6E9E630F4}" dt="2021-06-26T19:13:37.582" v="71"/>
          <ac:picMkLst>
            <pc:docMk/>
            <pc:sldMk cId="0" sldId="256"/>
            <ac:picMk id="63" creationId="{00000000-0000-0000-0000-000000000000}"/>
          </ac:picMkLst>
        </pc:picChg>
        <pc:picChg chg="del">
          <ac:chgData name="Jennifer Powers" userId="S::powersj@foxborough.k12.ma.us::2c597fa2-c0ad-44d5-82c6-0931fcce073b" providerId="AD" clId="Web-{90F19858-5512-9B19-48AC-B6F6E9E630F4}" dt="2021-06-26T19:13:36.473" v="69"/>
          <ac:picMkLst>
            <pc:docMk/>
            <pc:sldMk cId="0" sldId="256"/>
            <ac:picMk id="64" creationId="{00000000-0000-0000-0000-000000000000}"/>
          </ac:picMkLst>
        </pc:picChg>
        <pc:picChg chg="del">
          <ac:chgData name="Jennifer Powers" userId="S::powersj@foxborough.k12.ma.us::2c597fa2-c0ad-44d5-82c6-0931fcce073b" providerId="AD" clId="Web-{90F19858-5512-9B19-48AC-B6F6E9E630F4}" dt="2021-06-26T19:13:36.895" v="70"/>
          <ac:picMkLst>
            <pc:docMk/>
            <pc:sldMk cId="0" sldId="256"/>
            <ac:picMk id="65" creationId="{00000000-0000-0000-0000-000000000000}"/>
          </ac:picMkLst>
        </pc:picChg>
        <pc:picChg chg="del">
          <ac:chgData name="Jennifer Powers" userId="S::powersj@foxborough.k12.ma.us::2c597fa2-c0ad-44d5-82c6-0931fcce073b" providerId="AD" clId="Web-{90F19858-5512-9B19-48AC-B6F6E9E630F4}" dt="2021-06-26T19:13:35.973" v="68"/>
          <ac:picMkLst>
            <pc:docMk/>
            <pc:sldMk cId="0" sldId="256"/>
            <ac:picMk id="66" creationId="{00000000-0000-0000-0000-000000000000}"/>
          </ac:picMkLst>
        </pc:picChg>
        <pc:cxnChg chg="add del mod">
          <ac:chgData name="Jennifer Powers" userId="S::powersj@foxborough.k12.ma.us::2c597fa2-c0ad-44d5-82c6-0931fcce073b" providerId="AD" clId="Web-{90F19858-5512-9B19-48AC-B6F6E9E630F4}" dt="2021-06-26T19:53:04.666" v="157"/>
          <ac:cxnSpMkLst>
            <pc:docMk/>
            <pc:sldMk cId="0" sldId="256"/>
            <ac:cxnSpMk id="4" creationId="{08D74C56-1EAA-4444-AB4D-C354E90E9FA9}"/>
          </ac:cxnSpMkLst>
        </pc:cxnChg>
      </pc:sldChg>
      <pc:sldChg chg="addSp delSp modSp">
        <pc:chgData name="Jennifer Powers" userId="S::powersj@foxborough.k12.ma.us::2c597fa2-c0ad-44d5-82c6-0931fcce073b" providerId="AD" clId="Web-{90F19858-5512-9B19-48AC-B6F6E9E630F4}" dt="2021-06-26T19:17:21.526" v="136"/>
        <pc:sldMkLst>
          <pc:docMk/>
          <pc:sldMk cId="0" sldId="257"/>
        </pc:sldMkLst>
        <pc:spChg chg="mod">
          <ac:chgData name="Jennifer Powers" userId="S::powersj@foxborough.k12.ma.us::2c597fa2-c0ad-44d5-82c6-0931fcce073b" providerId="AD" clId="Web-{90F19858-5512-9B19-48AC-B6F6E9E630F4}" dt="2021-06-26T19:17:15.651" v="134" actId="1076"/>
          <ac:spMkLst>
            <pc:docMk/>
            <pc:sldMk cId="0" sldId="257"/>
            <ac:spMk id="102" creationId="{00000000-0000-0000-0000-000000000000}"/>
          </ac:spMkLst>
        </pc:spChg>
        <pc:spChg chg="del mod">
          <ac:chgData name="Jennifer Powers" userId="S::powersj@foxborough.k12.ma.us::2c597fa2-c0ad-44d5-82c6-0931fcce073b" providerId="AD" clId="Web-{90F19858-5512-9B19-48AC-B6F6E9E630F4}" dt="2021-06-26T19:16:58.322" v="131"/>
          <ac:spMkLst>
            <pc:docMk/>
            <pc:sldMk cId="0" sldId="257"/>
            <ac:spMk id="105" creationId="{00000000-0000-0000-0000-000000000000}"/>
          </ac:spMkLst>
        </pc:spChg>
        <pc:spChg chg="mod">
          <ac:chgData name="Jennifer Powers" userId="S::powersj@foxborough.k12.ma.us::2c597fa2-c0ad-44d5-82c6-0931fcce073b" providerId="AD" clId="Web-{90F19858-5512-9B19-48AC-B6F6E9E630F4}" dt="2021-06-26T19:17:08.838" v="133" actId="1076"/>
          <ac:spMkLst>
            <pc:docMk/>
            <pc:sldMk cId="0" sldId="257"/>
            <ac:spMk id="111" creationId="{00000000-0000-0000-0000-000000000000}"/>
          </ac:spMkLst>
        </pc:spChg>
        <pc:spChg chg="add del mod">
          <ac:chgData name="Jennifer Powers" userId="S::powersj@foxborough.k12.ma.us::2c597fa2-c0ad-44d5-82c6-0931fcce073b" providerId="AD" clId="Web-{90F19858-5512-9B19-48AC-B6F6E9E630F4}" dt="2021-06-26T19:17:01.744" v="132" actId="1076"/>
          <ac:spMkLst>
            <pc:docMk/>
            <pc:sldMk cId="0" sldId="257"/>
            <ac:spMk id="112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4:01.786" v="76"/>
          <ac:spMkLst>
            <pc:docMk/>
            <pc:sldMk cId="0" sldId="257"/>
            <ac:spMk id="114" creationId="{00000000-0000-0000-0000-000000000000}"/>
          </ac:spMkLst>
        </pc:spChg>
        <pc:picChg chg="mod">
          <ac:chgData name="Jennifer Powers" userId="S::powersj@foxborough.k12.ma.us::2c597fa2-c0ad-44d5-82c6-0931fcce073b" providerId="AD" clId="Web-{90F19858-5512-9B19-48AC-B6F6E9E630F4}" dt="2021-06-26T19:14:41.552" v="89" actId="1076"/>
          <ac:picMkLst>
            <pc:docMk/>
            <pc:sldMk cId="0" sldId="257"/>
            <ac:picMk id="72" creationId="{00000000-0000-0000-0000-000000000000}"/>
          </ac:picMkLst>
        </pc:picChg>
        <pc:picChg chg="mod">
          <ac:chgData name="Jennifer Powers" userId="S::powersj@foxborough.k12.ma.us::2c597fa2-c0ad-44d5-82c6-0931fcce073b" providerId="AD" clId="Web-{90F19858-5512-9B19-48AC-B6F6E9E630F4}" dt="2021-06-26T19:14:44.521" v="90" actId="1076"/>
          <ac:picMkLst>
            <pc:docMk/>
            <pc:sldMk cId="0" sldId="257"/>
            <ac:picMk id="73" creationId="{00000000-0000-0000-0000-000000000000}"/>
          </ac:picMkLst>
        </pc:picChg>
        <pc:picChg chg="mod">
          <ac:chgData name="Jennifer Powers" userId="S::powersj@foxborough.k12.ma.us::2c597fa2-c0ad-44d5-82c6-0931fcce073b" providerId="AD" clId="Web-{90F19858-5512-9B19-48AC-B6F6E9E630F4}" dt="2021-06-26T19:14:46.943" v="91" actId="1076"/>
          <ac:picMkLst>
            <pc:docMk/>
            <pc:sldMk cId="0" sldId="257"/>
            <ac:picMk id="74" creationId="{00000000-0000-0000-0000-000000000000}"/>
          </ac:picMkLst>
        </pc:picChg>
        <pc:picChg chg="mod">
          <ac:chgData name="Jennifer Powers" userId="S::powersj@foxborough.k12.ma.us::2c597fa2-c0ad-44d5-82c6-0931fcce073b" providerId="AD" clId="Web-{90F19858-5512-9B19-48AC-B6F6E9E630F4}" dt="2021-06-26T19:14:50.021" v="92" actId="1076"/>
          <ac:picMkLst>
            <pc:docMk/>
            <pc:sldMk cId="0" sldId="257"/>
            <ac:picMk id="75" creationId="{00000000-0000-0000-0000-000000000000}"/>
          </ac:picMkLst>
        </pc:picChg>
        <pc:picChg chg="mod">
          <ac:chgData name="Jennifer Powers" userId="S::powersj@foxborough.k12.ma.us::2c597fa2-c0ad-44d5-82c6-0931fcce073b" providerId="AD" clId="Web-{90F19858-5512-9B19-48AC-B6F6E9E630F4}" dt="2021-06-26T19:14:56.318" v="93" actId="1076"/>
          <ac:picMkLst>
            <pc:docMk/>
            <pc:sldMk cId="0" sldId="257"/>
            <ac:picMk id="76" creationId="{00000000-0000-0000-0000-000000000000}"/>
          </ac:picMkLst>
        </pc:picChg>
        <pc:picChg chg="mod">
          <ac:chgData name="Jennifer Powers" userId="S::powersj@foxborough.k12.ma.us::2c597fa2-c0ad-44d5-82c6-0931fcce073b" providerId="AD" clId="Web-{90F19858-5512-9B19-48AC-B6F6E9E630F4}" dt="2021-06-26T19:14:58.553" v="94" actId="1076"/>
          <ac:picMkLst>
            <pc:docMk/>
            <pc:sldMk cId="0" sldId="257"/>
            <ac:picMk id="77" creationId="{00000000-0000-0000-0000-000000000000}"/>
          </ac:picMkLst>
        </pc:picChg>
        <pc:picChg chg="mod">
          <ac:chgData name="Jennifer Powers" userId="S::powersj@foxborough.k12.ma.us::2c597fa2-c0ad-44d5-82c6-0931fcce073b" providerId="AD" clId="Web-{90F19858-5512-9B19-48AC-B6F6E9E630F4}" dt="2021-06-26T19:15:08.834" v="99" actId="1076"/>
          <ac:picMkLst>
            <pc:docMk/>
            <pc:sldMk cId="0" sldId="257"/>
            <ac:picMk id="78" creationId="{00000000-0000-0000-0000-000000000000}"/>
          </ac:picMkLst>
        </pc:picChg>
        <pc:picChg chg="mod">
          <ac:chgData name="Jennifer Powers" userId="S::powersj@foxborough.k12.ma.us::2c597fa2-c0ad-44d5-82c6-0931fcce073b" providerId="AD" clId="Web-{90F19858-5512-9B19-48AC-B6F6E9E630F4}" dt="2021-06-26T19:15:14.709" v="101" actId="1076"/>
          <ac:picMkLst>
            <pc:docMk/>
            <pc:sldMk cId="0" sldId="257"/>
            <ac:picMk id="79" creationId="{00000000-0000-0000-0000-000000000000}"/>
          </ac:picMkLst>
        </pc:picChg>
        <pc:picChg chg="mod">
          <ac:chgData name="Jennifer Powers" userId="S::powersj@foxborough.k12.ma.us::2c597fa2-c0ad-44d5-82c6-0931fcce073b" providerId="AD" clId="Web-{90F19858-5512-9B19-48AC-B6F6E9E630F4}" dt="2021-06-26T19:15:16.866" v="102" actId="1076"/>
          <ac:picMkLst>
            <pc:docMk/>
            <pc:sldMk cId="0" sldId="257"/>
            <ac:picMk id="80" creationId="{00000000-0000-0000-0000-000000000000}"/>
          </ac:picMkLst>
        </pc:picChg>
        <pc:picChg chg="mod">
          <ac:chgData name="Jennifer Powers" userId="S::powersj@foxborough.k12.ma.us::2c597fa2-c0ad-44d5-82c6-0931fcce073b" providerId="AD" clId="Web-{90F19858-5512-9B19-48AC-B6F6E9E630F4}" dt="2021-06-26T19:15:19.038" v="103" actId="1076"/>
          <ac:picMkLst>
            <pc:docMk/>
            <pc:sldMk cId="0" sldId="257"/>
            <ac:picMk id="81" creationId="{00000000-0000-0000-0000-000000000000}"/>
          </ac:picMkLst>
        </pc:picChg>
        <pc:picChg chg="mod">
          <ac:chgData name="Jennifer Powers" userId="S::powersj@foxborough.k12.ma.us::2c597fa2-c0ad-44d5-82c6-0931fcce073b" providerId="AD" clId="Web-{90F19858-5512-9B19-48AC-B6F6E9E630F4}" dt="2021-06-26T19:15:22.678" v="104" actId="1076"/>
          <ac:picMkLst>
            <pc:docMk/>
            <pc:sldMk cId="0" sldId="257"/>
            <ac:picMk id="82" creationId="{00000000-0000-0000-0000-000000000000}"/>
          </ac:picMkLst>
        </pc:picChg>
        <pc:picChg chg="mod">
          <ac:chgData name="Jennifer Powers" userId="S::powersj@foxborough.k12.ma.us::2c597fa2-c0ad-44d5-82c6-0931fcce073b" providerId="AD" clId="Web-{90F19858-5512-9B19-48AC-B6F6E9E630F4}" dt="2021-06-26T19:15:25.835" v="105" actId="1076"/>
          <ac:picMkLst>
            <pc:docMk/>
            <pc:sldMk cId="0" sldId="257"/>
            <ac:picMk id="83" creationId="{00000000-0000-0000-0000-000000000000}"/>
          </ac:picMkLst>
        </pc:picChg>
        <pc:picChg chg="mod">
          <ac:chgData name="Jennifer Powers" userId="S::powersj@foxborough.k12.ma.us::2c597fa2-c0ad-44d5-82c6-0931fcce073b" providerId="AD" clId="Web-{90F19858-5512-9B19-48AC-B6F6E9E630F4}" dt="2021-06-26T19:15:28.428" v="106" actId="1076"/>
          <ac:picMkLst>
            <pc:docMk/>
            <pc:sldMk cId="0" sldId="257"/>
            <ac:picMk id="84" creationId="{00000000-0000-0000-0000-000000000000}"/>
          </ac:picMkLst>
        </pc:picChg>
        <pc:picChg chg="mod">
          <ac:chgData name="Jennifer Powers" userId="S::powersj@foxborough.k12.ma.us::2c597fa2-c0ad-44d5-82c6-0931fcce073b" providerId="AD" clId="Web-{90F19858-5512-9B19-48AC-B6F6E9E630F4}" dt="2021-06-26T19:15:30.678" v="107" actId="1076"/>
          <ac:picMkLst>
            <pc:docMk/>
            <pc:sldMk cId="0" sldId="257"/>
            <ac:picMk id="85" creationId="{00000000-0000-0000-0000-000000000000}"/>
          </ac:picMkLst>
        </pc:picChg>
        <pc:picChg chg="mod">
          <ac:chgData name="Jennifer Powers" userId="S::powersj@foxborough.k12.ma.us::2c597fa2-c0ad-44d5-82c6-0931fcce073b" providerId="AD" clId="Web-{90F19858-5512-9B19-48AC-B6F6E9E630F4}" dt="2021-06-26T19:15:32.554" v="108" actId="1076"/>
          <ac:picMkLst>
            <pc:docMk/>
            <pc:sldMk cId="0" sldId="257"/>
            <ac:picMk id="86" creationId="{00000000-0000-0000-0000-000000000000}"/>
          </ac:picMkLst>
        </pc:picChg>
        <pc:picChg chg="mod">
          <ac:chgData name="Jennifer Powers" userId="S::powersj@foxborough.k12.ma.us::2c597fa2-c0ad-44d5-82c6-0931fcce073b" providerId="AD" clId="Web-{90F19858-5512-9B19-48AC-B6F6E9E630F4}" dt="2021-06-26T19:15:34.272" v="109" actId="1076"/>
          <ac:picMkLst>
            <pc:docMk/>
            <pc:sldMk cId="0" sldId="257"/>
            <ac:picMk id="87" creationId="{00000000-0000-0000-0000-000000000000}"/>
          </ac:picMkLst>
        </pc:picChg>
        <pc:picChg chg="mod">
          <ac:chgData name="Jennifer Powers" userId="S::powersj@foxborough.k12.ma.us::2c597fa2-c0ad-44d5-82c6-0931fcce073b" providerId="AD" clId="Web-{90F19858-5512-9B19-48AC-B6F6E9E630F4}" dt="2021-06-26T19:15:37.022" v="110" actId="1076"/>
          <ac:picMkLst>
            <pc:docMk/>
            <pc:sldMk cId="0" sldId="257"/>
            <ac:picMk id="88" creationId="{00000000-0000-0000-0000-000000000000}"/>
          </ac:picMkLst>
        </pc:picChg>
        <pc:picChg chg="mod">
          <ac:chgData name="Jennifer Powers" userId="S::powersj@foxborough.k12.ma.us::2c597fa2-c0ad-44d5-82c6-0931fcce073b" providerId="AD" clId="Web-{90F19858-5512-9B19-48AC-B6F6E9E630F4}" dt="2021-06-26T19:15:40.554" v="111" actId="1076"/>
          <ac:picMkLst>
            <pc:docMk/>
            <pc:sldMk cId="0" sldId="257"/>
            <ac:picMk id="89" creationId="{00000000-0000-0000-0000-000000000000}"/>
          </ac:picMkLst>
        </pc:picChg>
        <pc:picChg chg="mod">
          <ac:chgData name="Jennifer Powers" userId="S::powersj@foxborough.k12.ma.us::2c597fa2-c0ad-44d5-82c6-0931fcce073b" providerId="AD" clId="Web-{90F19858-5512-9B19-48AC-B6F6E9E630F4}" dt="2021-06-26T19:15:42.866" v="112" actId="1076"/>
          <ac:picMkLst>
            <pc:docMk/>
            <pc:sldMk cId="0" sldId="257"/>
            <ac:picMk id="90" creationId="{00000000-0000-0000-0000-000000000000}"/>
          </ac:picMkLst>
        </pc:picChg>
        <pc:picChg chg="mod">
          <ac:chgData name="Jennifer Powers" userId="S::powersj@foxborough.k12.ma.us::2c597fa2-c0ad-44d5-82c6-0931fcce073b" providerId="AD" clId="Web-{90F19858-5512-9B19-48AC-B6F6E9E630F4}" dt="2021-06-26T19:15:45.882" v="113" actId="1076"/>
          <ac:picMkLst>
            <pc:docMk/>
            <pc:sldMk cId="0" sldId="257"/>
            <ac:picMk id="91" creationId="{00000000-0000-0000-0000-000000000000}"/>
          </ac:picMkLst>
        </pc:picChg>
        <pc:picChg chg="mod">
          <ac:chgData name="Jennifer Powers" userId="S::powersj@foxborough.k12.ma.us::2c597fa2-c0ad-44d5-82c6-0931fcce073b" providerId="AD" clId="Web-{90F19858-5512-9B19-48AC-B6F6E9E630F4}" dt="2021-06-26T19:15:48.445" v="114" actId="1076"/>
          <ac:picMkLst>
            <pc:docMk/>
            <pc:sldMk cId="0" sldId="257"/>
            <ac:picMk id="92" creationId="{00000000-0000-0000-0000-000000000000}"/>
          </ac:picMkLst>
        </pc:picChg>
        <pc:picChg chg="mod">
          <ac:chgData name="Jennifer Powers" userId="S::powersj@foxborough.k12.ma.us::2c597fa2-c0ad-44d5-82c6-0931fcce073b" providerId="AD" clId="Web-{90F19858-5512-9B19-48AC-B6F6E9E630F4}" dt="2021-06-26T19:15:50.866" v="115" actId="1076"/>
          <ac:picMkLst>
            <pc:docMk/>
            <pc:sldMk cId="0" sldId="257"/>
            <ac:picMk id="93" creationId="{00000000-0000-0000-0000-000000000000}"/>
          </ac:picMkLst>
        </pc:picChg>
        <pc:picChg chg="mod">
          <ac:chgData name="Jennifer Powers" userId="S::powersj@foxborough.k12.ma.us::2c597fa2-c0ad-44d5-82c6-0931fcce073b" providerId="AD" clId="Web-{90F19858-5512-9B19-48AC-B6F6E9E630F4}" dt="2021-06-26T19:15:53.085" v="116" actId="1076"/>
          <ac:picMkLst>
            <pc:docMk/>
            <pc:sldMk cId="0" sldId="257"/>
            <ac:picMk id="94" creationId="{00000000-0000-0000-0000-000000000000}"/>
          </ac:picMkLst>
        </pc:picChg>
        <pc:picChg chg="mod">
          <ac:chgData name="Jennifer Powers" userId="S::powersj@foxborough.k12.ma.us::2c597fa2-c0ad-44d5-82c6-0931fcce073b" providerId="AD" clId="Web-{90F19858-5512-9B19-48AC-B6F6E9E630F4}" dt="2021-06-26T19:15:55.757" v="117" actId="1076"/>
          <ac:picMkLst>
            <pc:docMk/>
            <pc:sldMk cId="0" sldId="257"/>
            <ac:picMk id="95" creationId="{00000000-0000-0000-0000-000000000000}"/>
          </ac:picMkLst>
        </pc:picChg>
        <pc:picChg chg="mod">
          <ac:chgData name="Jennifer Powers" userId="S::powersj@foxborough.k12.ma.us::2c597fa2-c0ad-44d5-82c6-0931fcce073b" providerId="AD" clId="Web-{90F19858-5512-9B19-48AC-B6F6E9E630F4}" dt="2021-06-26T19:16:00.132" v="118" actId="1076"/>
          <ac:picMkLst>
            <pc:docMk/>
            <pc:sldMk cId="0" sldId="257"/>
            <ac:picMk id="96" creationId="{00000000-0000-0000-0000-000000000000}"/>
          </ac:picMkLst>
        </pc:picChg>
        <pc:picChg chg="mod">
          <ac:chgData name="Jennifer Powers" userId="S::powersj@foxborough.k12.ma.us::2c597fa2-c0ad-44d5-82c6-0931fcce073b" providerId="AD" clId="Web-{90F19858-5512-9B19-48AC-B6F6E9E630F4}" dt="2021-06-26T19:16:05.773" v="119" actId="1076"/>
          <ac:picMkLst>
            <pc:docMk/>
            <pc:sldMk cId="0" sldId="257"/>
            <ac:picMk id="97" creationId="{00000000-0000-0000-0000-000000000000}"/>
          </ac:picMkLst>
        </pc:picChg>
        <pc:picChg chg="mod">
          <ac:chgData name="Jennifer Powers" userId="S::powersj@foxborough.k12.ma.us::2c597fa2-c0ad-44d5-82c6-0931fcce073b" providerId="AD" clId="Web-{90F19858-5512-9B19-48AC-B6F6E9E630F4}" dt="2021-06-26T19:16:08.648" v="120" actId="1076"/>
          <ac:picMkLst>
            <pc:docMk/>
            <pc:sldMk cId="0" sldId="257"/>
            <ac:picMk id="98" creationId="{00000000-0000-0000-0000-000000000000}"/>
          </ac:picMkLst>
        </pc:picChg>
        <pc:picChg chg="mod">
          <ac:chgData name="Jennifer Powers" userId="S::powersj@foxborough.k12.ma.us::2c597fa2-c0ad-44d5-82c6-0931fcce073b" providerId="AD" clId="Web-{90F19858-5512-9B19-48AC-B6F6E9E630F4}" dt="2021-06-26T19:16:11.023" v="121" actId="1076"/>
          <ac:picMkLst>
            <pc:docMk/>
            <pc:sldMk cId="0" sldId="257"/>
            <ac:picMk id="99" creationId="{00000000-0000-0000-0000-000000000000}"/>
          </ac:picMkLst>
        </pc:picChg>
        <pc:picChg chg="mod">
          <ac:chgData name="Jennifer Powers" userId="S::powersj@foxborough.k12.ma.us::2c597fa2-c0ad-44d5-82c6-0931fcce073b" providerId="AD" clId="Web-{90F19858-5512-9B19-48AC-B6F6E9E630F4}" dt="2021-06-26T19:16:13.008" v="122" actId="1076"/>
          <ac:picMkLst>
            <pc:docMk/>
            <pc:sldMk cId="0" sldId="257"/>
            <ac:picMk id="100" creationId="{00000000-0000-0000-0000-000000000000}"/>
          </ac:picMkLst>
        </pc:picChg>
        <pc:picChg chg="mod">
          <ac:chgData name="Jennifer Powers" userId="S::powersj@foxborough.k12.ma.us::2c597fa2-c0ad-44d5-82c6-0931fcce073b" providerId="AD" clId="Web-{90F19858-5512-9B19-48AC-B6F6E9E630F4}" dt="2021-06-26T19:16:15.430" v="123" actId="1076"/>
          <ac:picMkLst>
            <pc:docMk/>
            <pc:sldMk cId="0" sldId="257"/>
            <ac:picMk id="101" creationId="{00000000-0000-0000-0000-000000000000}"/>
          </ac:picMkLst>
        </pc:picChg>
        <pc:picChg chg="del">
          <ac:chgData name="Jennifer Powers" userId="S::powersj@foxborough.k12.ma.us::2c597fa2-c0ad-44d5-82c6-0931fcce073b" providerId="AD" clId="Web-{90F19858-5512-9B19-48AC-B6F6E9E630F4}" dt="2021-06-26T19:17:20.588" v="135"/>
          <ac:picMkLst>
            <pc:docMk/>
            <pc:sldMk cId="0" sldId="257"/>
            <ac:picMk id="104" creationId="{00000000-0000-0000-0000-000000000000}"/>
          </ac:picMkLst>
        </pc:picChg>
        <pc:picChg chg="del">
          <ac:chgData name="Jennifer Powers" userId="S::powersj@foxborough.k12.ma.us::2c597fa2-c0ad-44d5-82c6-0931fcce073b" providerId="AD" clId="Web-{90F19858-5512-9B19-48AC-B6F6E9E630F4}" dt="2021-06-26T19:14:14.005" v="79"/>
          <ac:picMkLst>
            <pc:docMk/>
            <pc:sldMk cId="0" sldId="257"/>
            <ac:picMk id="106" creationId="{00000000-0000-0000-0000-000000000000}"/>
          </ac:picMkLst>
        </pc:picChg>
        <pc:picChg chg="del mod">
          <ac:chgData name="Jennifer Powers" userId="S::powersj@foxborough.k12.ma.us::2c597fa2-c0ad-44d5-82c6-0931fcce073b" providerId="AD" clId="Web-{90F19858-5512-9B19-48AC-B6F6E9E630F4}" dt="2021-06-26T19:14:26.615" v="86"/>
          <ac:picMkLst>
            <pc:docMk/>
            <pc:sldMk cId="0" sldId="257"/>
            <ac:picMk id="107" creationId="{00000000-0000-0000-0000-000000000000}"/>
          </ac:picMkLst>
        </pc:picChg>
        <pc:picChg chg="del">
          <ac:chgData name="Jennifer Powers" userId="S::powersj@foxborough.k12.ma.us::2c597fa2-c0ad-44d5-82c6-0931fcce073b" providerId="AD" clId="Web-{90F19858-5512-9B19-48AC-B6F6E9E630F4}" dt="2021-06-26T19:14:17.536" v="80"/>
          <ac:picMkLst>
            <pc:docMk/>
            <pc:sldMk cId="0" sldId="257"/>
            <ac:picMk id="108" creationId="{00000000-0000-0000-0000-000000000000}"/>
          </ac:picMkLst>
        </pc:picChg>
        <pc:picChg chg="del">
          <ac:chgData name="Jennifer Powers" userId="S::powersj@foxborough.k12.ma.us::2c597fa2-c0ad-44d5-82c6-0931fcce073b" providerId="AD" clId="Web-{90F19858-5512-9B19-48AC-B6F6E9E630F4}" dt="2021-06-26T19:14:18.583" v="81"/>
          <ac:picMkLst>
            <pc:docMk/>
            <pc:sldMk cId="0" sldId="257"/>
            <ac:picMk id="109" creationId="{00000000-0000-0000-0000-000000000000}"/>
          </ac:picMkLst>
        </pc:picChg>
        <pc:picChg chg="del">
          <ac:chgData name="Jennifer Powers" userId="S::powersj@foxborough.k12.ma.us::2c597fa2-c0ad-44d5-82c6-0931fcce073b" providerId="AD" clId="Web-{90F19858-5512-9B19-48AC-B6F6E9E630F4}" dt="2021-06-26T19:14:19.396" v="82"/>
          <ac:picMkLst>
            <pc:docMk/>
            <pc:sldMk cId="0" sldId="257"/>
            <ac:picMk id="110" creationId="{00000000-0000-0000-0000-000000000000}"/>
          </ac:picMkLst>
        </pc:picChg>
        <pc:picChg chg="del">
          <ac:chgData name="Jennifer Powers" userId="S::powersj@foxborough.k12.ma.us::2c597fa2-c0ad-44d5-82c6-0931fcce073b" providerId="AD" clId="Web-{90F19858-5512-9B19-48AC-B6F6E9E630F4}" dt="2021-06-26T19:17:21.526" v="136"/>
          <ac:picMkLst>
            <pc:docMk/>
            <pc:sldMk cId="0" sldId="257"/>
            <ac:picMk id="113" creationId="{00000000-0000-0000-0000-000000000000}"/>
          </ac:picMkLst>
        </pc:picChg>
      </pc:sldChg>
      <pc:sldChg chg="del">
        <pc:chgData name="Jennifer Powers" userId="S::powersj@foxborough.k12.ma.us::2c597fa2-c0ad-44d5-82c6-0931fcce073b" providerId="AD" clId="Web-{90F19858-5512-9B19-48AC-B6F6E9E630F4}" dt="2021-06-26T19:11:31.782" v="1"/>
        <pc:sldMkLst>
          <pc:docMk/>
          <pc:sldMk cId="0" sldId="258"/>
        </pc:sldMkLst>
      </pc:sldChg>
      <pc:sldChg chg="del">
        <pc:chgData name="Jennifer Powers" userId="S::powersj@foxborough.k12.ma.us::2c597fa2-c0ad-44d5-82c6-0931fcce073b" providerId="AD" clId="Web-{90F19858-5512-9B19-48AC-B6F6E9E630F4}" dt="2021-06-26T19:11:49.064" v="2"/>
        <pc:sldMkLst>
          <pc:docMk/>
          <pc:sldMk cId="0" sldId="259"/>
        </pc:sldMkLst>
      </pc:sldChg>
      <pc:sldChg chg="addSp delSp modSp">
        <pc:chgData name="Jennifer Powers" userId="S::powersj@foxborough.k12.ma.us::2c597fa2-c0ad-44d5-82c6-0931fcce073b" providerId="AD" clId="Web-{90F19858-5512-9B19-48AC-B6F6E9E630F4}" dt="2021-06-26T20:00:03.722" v="178" actId="14100"/>
        <pc:sldMkLst>
          <pc:docMk/>
          <pc:sldMk cId="0" sldId="260"/>
        </pc:sldMkLst>
        <pc:spChg chg="add">
          <ac:chgData name="Jennifer Powers" userId="S::powersj@foxborough.k12.ma.us::2c597fa2-c0ad-44d5-82c6-0931fcce073b" providerId="AD" clId="Web-{90F19858-5512-9B19-48AC-B6F6E9E630F4}" dt="2021-06-26T19:13:57.661" v="75"/>
          <ac:spMkLst>
            <pc:docMk/>
            <pc:sldMk cId="0" sldId="260"/>
            <ac:spMk id="2" creationId="{2BBC4DAA-EB15-4E1F-BEA5-41F0C419DB82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1:56.767" v="3"/>
          <ac:spMkLst>
            <pc:docMk/>
            <pc:sldMk cId="0" sldId="260"/>
            <ac:spMk id="381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27.752" v="45"/>
          <ac:spMkLst>
            <pc:docMk/>
            <pc:sldMk cId="0" sldId="260"/>
            <ac:spMk id="382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68" v="42"/>
          <ac:spMkLst>
            <pc:docMk/>
            <pc:sldMk cId="0" sldId="260"/>
            <ac:spMk id="383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68" v="41"/>
          <ac:spMkLst>
            <pc:docMk/>
            <pc:sldMk cId="0" sldId="260"/>
            <ac:spMk id="384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68" v="40"/>
          <ac:spMkLst>
            <pc:docMk/>
            <pc:sldMk cId="0" sldId="260"/>
            <ac:spMk id="385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68" v="39"/>
          <ac:spMkLst>
            <pc:docMk/>
            <pc:sldMk cId="0" sldId="260"/>
            <ac:spMk id="386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68" v="38"/>
          <ac:spMkLst>
            <pc:docMk/>
            <pc:sldMk cId="0" sldId="260"/>
            <ac:spMk id="387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68" v="37"/>
          <ac:spMkLst>
            <pc:docMk/>
            <pc:sldMk cId="0" sldId="260"/>
            <ac:spMk id="388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68" v="36"/>
          <ac:spMkLst>
            <pc:docMk/>
            <pc:sldMk cId="0" sldId="260"/>
            <ac:spMk id="389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68" v="35"/>
          <ac:spMkLst>
            <pc:docMk/>
            <pc:sldMk cId="0" sldId="260"/>
            <ac:spMk id="390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68" v="34"/>
          <ac:spMkLst>
            <pc:docMk/>
            <pc:sldMk cId="0" sldId="260"/>
            <ac:spMk id="391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68" v="33"/>
          <ac:spMkLst>
            <pc:docMk/>
            <pc:sldMk cId="0" sldId="260"/>
            <ac:spMk id="392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68" v="32"/>
          <ac:spMkLst>
            <pc:docMk/>
            <pc:sldMk cId="0" sldId="260"/>
            <ac:spMk id="393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68" v="31"/>
          <ac:spMkLst>
            <pc:docMk/>
            <pc:sldMk cId="0" sldId="260"/>
            <ac:spMk id="394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68" v="30"/>
          <ac:spMkLst>
            <pc:docMk/>
            <pc:sldMk cId="0" sldId="260"/>
            <ac:spMk id="395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68" v="29"/>
          <ac:spMkLst>
            <pc:docMk/>
            <pc:sldMk cId="0" sldId="260"/>
            <ac:spMk id="396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68" v="28"/>
          <ac:spMkLst>
            <pc:docMk/>
            <pc:sldMk cId="0" sldId="260"/>
            <ac:spMk id="397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68" v="27"/>
          <ac:spMkLst>
            <pc:docMk/>
            <pc:sldMk cId="0" sldId="260"/>
            <ac:spMk id="398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68" v="26"/>
          <ac:spMkLst>
            <pc:docMk/>
            <pc:sldMk cId="0" sldId="260"/>
            <ac:spMk id="399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68" v="25"/>
          <ac:spMkLst>
            <pc:docMk/>
            <pc:sldMk cId="0" sldId="260"/>
            <ac:spMk id="400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68" v="24"/>
          <ac:spMkLst>
            <pc:docMk/>
            <pc:sldMk cId="0" sldId="260"/>
            <ac:spMk id="401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68" v="23"/>
          <ac:spMkLst>
            <pc:docMk/>
            <pc:sldMk cId="0" sldId="260"/>
            <ac:spMk id="402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68" v="22"/>
          <ac:spMkLst>
            <pc:docMk/>
            <pc:sldMk cId="0" sldId="260"/>
            <ac:spMk id="403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68" v="21"/>
          <ac:spMkLst>
            <pc:docMk/>
            <pc:sldMk cId="0" sldId="260"/>
            <ac:spMk id="404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68" v="20"/>
          <ac:spMkLst>
            <pc:docMk/>
            <pc:sldMk cId="0" sldId="260"/>
            <ac:spMk id="405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68" v="19"/>
          <ac:spMkLst>
            <pc:docMk/>
            <pc:sldMk cId="0" sldId="260"/>
            <ac:spMk id="406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52" v="18"/>
          <ac:spMkLst>
            <pc:docMk/>
            <pc:sldMk cId="0" sldId="260"/>
            <ac:spMk id="407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52" v="17"/>
          <ac:spMkLst>
            <pc:docMk/>
            <pc:sldMk cId="0" sldId="260"/>
            <ac:spMk id="408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52" v="16"/>
          <ac:spMkLst>
            <pc:docMk/>
            <pc:sldMk cId="0" sldId="260"/>
            <ac:spMk id="409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52" v="15"/>
          <ac:spMkLst>
            <pc:docMk/>
            <pc:sldMk cId="0" sldId="260"/>
            <ac:spMk id="410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52" v="14"/>
          <ac:spMkLst>
            <pc:docMk/>
            <pc:sldMk cId="0" sldId="260"/>
            <ac:spMk id="411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52" v="13"/>
          <ac:spMkLst>
            <pc:docMk/>
            <pc:sldMk cId="0" sldId="260"/>
            <ac:spMk id="412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52" v="12"/>
          <ac:spMkLst>
            <pc:docMk/>
            <pc:sldMk cId="0" sldId="260"/>
            <ac:spMk id="413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52" v="11"/>
          <ac:spMkLst>
            <pc:docMk/>
            <pc:sldMk cId="0" sldId="260"/>
            <ac:spMk id="414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52" v="10"/>
          <ac:spMkLst>
            <pc:docMk/>
            <pc:sldMk cId="0" sldId="260"/>
            <ac:spMk id="415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52" v="9"/>
          <ac:spMkLst>
            <pc:docMk/>
            <pc:sldMk cId="0" sldId="260"/>
            <ac:spMk id="416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52" v="8"/>
          <ac:spMkLst>
            <pc:docMk/>
            <pc:sldMk cId="0" sldId="260"/>
            <ac:spMk id="417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30.159" v="46"/>
          <ac:spMkLst>
            <pc:docMk/>
            <pc:sldMk cId="0" sldId="260"/>
            <ac:spMk id="418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52" v="7"/>
          <ac:spMkLst>
            <pc:docMk/>
            <pc:sldMk cId="0" sldId="260"/>
            <ac:spMk id="419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5.252" v="6"/>
          <ac:spMkLst>
            <pc:docMk/>
            <pc:sldMk cId="0" sldId="260"/>
            <ac:spMk id="420" creationId="{00000000-0000-0000-0000-000000000000}"/>
          </ac:spMkLst>
        </pc:spChg>
        <pc:spChg chg="del">
          <ac:chgData name="Jennifer Powers" userId="S::powersj@foxborough.k12.ma.us::2c597fa2-c0ad-44d5-82c6-0931fcce073b" providerId="AD" clId="Web-{90F19858-5512-9B19-48AC-B6F6E9E630F4}" dt="2021-06-26T19:12:19.143" v="43"/>
          <ac:spMkLst>
            <pc:docMk/>
            <pc:sldMk cId="0" sldId="260"/>
            <ac:spMk id="421" creationId="{00000000-0000-0000-0000-000000000000}"/>
          </ac:spMkLst>
        </pc:spChg>
        <pc:grpChg chg="add mod">
          <ac:chgData name="Jennifer Powers" userId="S::powersj@foxborough.k12.ma.us::2c597fa2-c0ad-44d5-82c6-0931fcce073b" providerId="AD" clId="Web-{90F19858-5512-9B19-48AC-B6F6E9E630F4}" dt="2021-06-26T20:00:03.722" v="178" actId="14100"/>
          <ac:grpSpMkLst>
            <pc:docMk/>
            <pc:sldMk cId="0" sldId="260"/>
            <ac:grpSpMk id="5" creationId="{DC97DFEB-27FA-41AB-B1D3-C0A65F07146F}"/>
          </ac:grpSpMkLst>
        </pc:grpChg>
        <pc:picChg chg="add mod">
          <ac:chgData name="Jennifer Powers" userId="S::powersj@foxborough.k12.ma.us::2c597fa2-c0ad-44d5-82c6-0931fcce073b" providerId="AD" clId="Web-{90F19858-5512-9B19-48AC-B6F6E9E630F4}" dt="2021-06-26T19:14:09.380" v="78" actId="1076"/>
          <ac:picMkLst>
            <pc:docMk/>
            <pc:sldMk cId="0" sldId="260"/>
            <ac:picMk id="3" creationId="{E0265CE8-91B3-442E-ABAD-9351A7FAB0BD}"/>
          </ac:picMkLst>
        </pc:picChg>
        <pc:picChg chg="add mod">
          <ac:chgData name="Jennifer Powers" userId="S::powersj@foxborough.k12.ma.us::2c597fa2-c0ad-44d5-82c6-0931fcce073b" providerId="AD" clId="Web-{90F19858-5512-9B19-48AC-B6F6E9E630F4}" dt="2021-06-26T19:59:47.253" v="176" actId="1076"/>
          <ac:picMkLst>
            <pc:docMk/>
            <pc:sldMk cId="0" sldId="260"/>
            <ac:picMk id="4" creationId="{B3A8C6C0-49EF-40CD-A5F6-48F112E51E25}"/>
          </ac:picMkLst>
        </pc:picChg>
        <pc:picChg chg="mod">
          <ac:chgData name="Jennifer Powers" userId="S::powersj@foxborough.k12.ma.us::2c597fa2-c0ad-44d5-82c6-0931fcce073b" providerId="AD" clId="Web-{90F19858-5512-9B19-48AC-B6F6E9E630F4}" dt="2021-06-26T19:53:54.558" v="163" actId="1076"/>
          <ac:picMkLst>
            <pc:docMk/>
            <pc:sldMk cId="0" sldId="260"/>
            <ac:picMk id="422" creationId="{00000000-0000-0000-0000-000000000000}"/>
          </ac:picMkLst>
        </pc:picChg>
        <pc:picChg chg="mod">
          <ac:chgData name="Jennifer Powers" userId="S::powersj@foxborough.k12.ma.us::2c597fa2-c0ad-44d5-82c6-0931fcce073b" providerId="AD" clId="Web-{90F19858-5512-9B19-48AC-B6F6E9E630F4}" dt="2021-06-26T19:53:58.167" v="164" actId="1076"/>
          <ac:picMkLst>
            <pc:docMk/>
            <pc:sldMk cId="0" sldId="260"/>
            <ac:picMk id="423" creationId="{00000000-0000-0000-0000-000000000000}"/>
          </ac:picMkLst>
        </pc:picChg>
        <pc:picChg chg="mod">
          <ac:chgData name="Jennifer Powers" userId="S::powersj@foxborough.k12.ma.us::2c597fa2-c0ad-44d5-82c6-0931fcce073b" providerId="AD" clId="Web-{90F19858-5512-9B19-48AC-B6F6E9E630F4}" dt="2021-06-26T19:54:00.589" v="165" actId="1076"/>
          <ac:picMkLst>
            <pc:docMk/>
            <pc:sldMk cId="0" sldId="260"/>
            <ac:picMk id="424" creationId="{00000000-0000-0000-0000-000000000000}"/>
          </ac:picMkLst>
        </pc:picChg>
        <pc:picChg chg="mod">
          <ac:chgData name="Jennifer Powers" userId="S::powersj@foxborough.k12.ma.us::2c597fa2-c0ad-44d5-82c6-0931fcce073b" providerId="AD" clId="Web-{90F19858-5512-9B19-48AC-B6F6E9E630F4}" dt="2021-06-26T19:54:04.386" v="166" actId="1076"/>
          <ac:picMkLst>
            <pc:docMk/>
            <pc:sldMk cId="0" sldId="260"/>
            <ac:picMk id="425" creationId="{00000000-0000-0000-0000-000000000000}"/>
          </ac:picMkLst>
        </pc:picChg>
        <pc:picChg chg="mod">
          <ac:chgData name="Jennifer Powers" userId="S::powersj@foxborough.k12.ma.us::2c597fa2-c0ad-44d5-82c6-0931fcce073b" providerId="AD" clId="Web-{90F19858-5512-9B19-48AC-B6F6E9E630F4}" dt="2021-06-26T19:54:07.167" v="167" actId="1076"/>
          <ac:picMkLst>
            <pc:docMk/>
            <pc:sldMk cId="0" sldId="260"/>
            <ac:picMk id="426" creationId="{00000000-0000-0000-0000-000000000000}"/>
          </ac:picMkLst>
        </pc:picChg>
        <pc:picChg chg="del">
          <ac:chgData name="Jennifer Powers" userId="S::powersj@foxborough.k12.ma.us::2c597fa2-c0ad-44d5-82c6-0931fcce073b" providerId="AD" clId="Web-{90F19858-5512-9B19-48AC-B6F6E9E630F4}" dt="2021-06-26T19:12:15.252" v="5"/>
          <ac:picMkLst>
            <pc:docMk/>
            <pc:sldMk cId="0" sldId="260"/>
            <ac:picMk id="427" creationId="{00000000-0000-0000-0000-000000000000}"/>
          </ac:picMkLst>
        </pc:picChg>
        <pc:picChg chg="del">
          <ac:chgData name="Jennifer Powers" userId="S::powersj@foxborough.k12.ma.us::2c597fa2-c0ad-44d5-82c6-0931fcce073b" providerId="AD" clId="Web-{90F19858-5512-9B19-48AC-B6F6E9E630F4}" dt="2021-06-26T19:12:23.237" v="44"/>
          <ac:picMkLst>
            <pc:docMk/>
            <pc:sldMk cId="0" sldId="260"/>
            <ac:picMk id="428" creationId="{00000000-0000-0000-0000-000000000000}"/>
          </ac:picMkLst>
        </pc:picChg>
        <pc:picChg chg="del">
          <ac:chgData name="Jennifer Powers" userId="S::powersj@foxborough.k12.ma.us::2c597fa2-c0ad-44d5-82c6-0931fcce073b" providerId="AD" clId="Web-{90F19858-5512-9B19-48AC-B6F6E9E630F4}" dt="2021-06-26T19:11:57.955" v="4"/>
          <ac:picMkLst>
            <pc:docMk/>
            <pc:sldMk cId="0" sldId="260"/>
            <ac:picMk id="429" creationId="{00000000-0000-0000-0000-000000000000}"/>
          </ac:picMkLst>
        </pc:picChg>
      </pc:sldChg>
      <pc:sldChg chg="delSp ord">
        <pc:chgData name="Jennifer Powers" userId="S::powersj@foxborough.k12.ma.us::2c597fa2-c0ad-44d5-82c6-0931fcce073b" providerId="AD" clId="Web-{90F19858-5512-9B19-48AC-B6F6E9E630F4}" dt="2021-06-26T19:53:47.808" v="162"/>
        <pc:sldMkLst>
          <pc:docMk/>
          <pc:sldMk cId="0" sldId="261"/>
        </pc:sldMkLst>
        <pc:spChg chg="del">
          <ac:chgData name="Jennifer Powers" userId="S::powersj@foxborough.k12.ma.us::2c597fa2-c0ad-44d5-82c6-0931fcce073b" providerId="AD" clId="Web-{90F19858-5512-9B19-48AC-B6F6E9E630F4}" dt="2021-06-26T19:53:22.979" v="160"/>
          <ac:spMkLst>
            <pc:docMk/>
            <pc:sldMk cId="0" sldId="261"/>
            <ac:spMk id="439" creationId="{00000000-0000-0000-0000-000000000000}"/>
          </ac:spMkLst>
        </pc:spChg>
        <pc:picChg chg="del">
          <ac:chgData name="Jennifer Powers" userId="S::powersj@foxborough.k12.ma.us::2c597fa2-c0ad-44d5-82c6-0931fcce073b" providerId="AD" clId="Web-{90F19858-5512-9B19-48AC-B6F6E9E630F4}" dt="2021-06-26T19:53:20.635" v="159"/>
          <ac:picMkLst>
            <pc:docMk/>
            <pc:sldMk cId="0" sldId="261"/>
            <ac:picMk id="438" creationId="{00000000-0000-0000-0000-000000000000}"/>
          </ac:picMkLst>
        </pc:picChg>
        <pc:picChg chg="del">
          <ac:chgData name="Jennifer Powers" userId="S::powersj@foxborough.k12.ma.us::2c597fa2-c0ad-44d5-82c6-0931fcce073b" providerId="AD" clId="Web-{90F19858-5512-9B19-48AC-B6F6E9E630F4}" dt="2021-06-26T19:53:18.463" v="158"/>
          <ac:picMkLst>
            <pc:docMk/>
            <pc:sldMk cId="0" sldId="261"/>
            <ac:picMk id="440" creationId="{00000000-0000-0000-0000-000000000000}"/>
          </ac:picMkLst>
        </pc:picChg>
      </pc:sldChg>
      <pc:sldChg chg="delSp">
        <pc:chgData name="Jennifer Powers" userId="S::powersj@foxborough.k12.ma.us::2c597fa2-c0ad-44d5-82c6-0931fcce073b" providerId="AD" clId="Web-{90F19858-5512-9B19-48AC-B6F6E9E630F4}" dt="2021-06-26T19:12:39.862" v="49"/>
        <pc:sldMkLst>
          <pc:docMk/>
          <pc:sldMk cId="0" sldId="262"/>
        </pc:sldMkLst>
        <pc:spChg chg="del">
          <ac:chgData name="Jennifer Powers" userId="S::powersj@foxborough.k12.ma.us::2c597fa2-c0ad-44d5-82c6-0931fcce073b" providerId="AD" clId="Web-{90F19858-5512-9B19-48AC-B6F6E9E630F4}" dt="2021-06-26T19:12:38.878" v="48"/>
          <ac:spMkLst>
            <pc:docMk/>
            <pc:sldMk cId="0" sldId="262"/>
            <ac:spMk id="447" creationId="{00000000-0000-0000-0000-000000000000}"/>
          </ac:spMkLst>
        </pc:spChg>
        <pc:picChg chg="del">
          <ac:chgData name="Jennifer Powers" userId="S::powersj@foxborough.k12.ma.us::2c597fa2-c0ad-44d5-82c6-0931fcce073b" providerId="AD" clId="Web-{90F19858-5512-9B19-48AC-B6F6E9E630F4}" dt="2021-06-26T19:12:37.878" v="47"/>
          <ac:picMkLst>
            <pc:docMk/>
            <pc:sldMk cId="0" sldId="262"/>
            <ac:picMk id="446" creationId="{00000000-0000-0000-0000-000000000000}"/>
          </ac:picMkLst>
        </pc:picChg>
        <pc:picChg chg="del">
          <ac:chgData name="Jennifer Powers" userId="S::powersj@foxborough.k12.ma.us::2c597fa2-c0ad-44d5-82c6-0931fcce073b" providerId="AD" clId="Web-{90F19858-5512-9B19-48AC-B6F6E9E630F4}" dt="2021-06-26T19:12:39.862" v="49"/>
          <ac:picMkLst>
            <pc:docMk/>
            <pc:sldMk cId="0" sldId="262"/>
            <ac:picMk id="449" creationId="{00000000-0000-0000-0000-000000000000}"/>
          </ac:picMkLst>
        </pc:picChg>
      </pc:sldChg>
      <pc:sldChg chg="delSp">
        <pc:chgData name="Jennifer Powers" userId="S::powersj@foxborough.k12.ma.us::2c597fa2-c0ad-44d5-82c6-0931fcce073b" providerId="AD" clId="Web-{90F19858-5512-9B19-48AC-B6F6E9E630F4}" dt="2021-06-26T19:12:44.768" v="51"/>
        <pc:sldMkLst>
          <pc:docMk/>
          <pc:sldMk cId="0" sldId="263"/>
        </pc:sldMkLst>
        <pc:picChg chg="del">
          <ac:chgData name="Jennifer Powers" userId="S::powersj@foxborough.k12.ma.us::2c597fa2-c0ad-44d5-82c6-0931fcce073b" providerId="AD" clId="Web-{90F19858-5512-9B19-48AC-B6F6E9E630F4}" dt="2021-06-26T19:12:44.768" v="51"/>
          <ac:picMkLst>
            <pc:docMk/>
            <pc:sldMk cId="0" sldId="263"/>
            <ac:picMk id="455" creationId="{00000000-0000-0000-0000-000000000000}"/>
          </ac:picMkLst>
        </pc:picChg>
        <pc:picChg chg="del">
          <ac:chgData name="Jennifer Powers" userId="S::powersj@foxborough.k12.ma.us::2c597fa2-c0ad-44d5-82c6-0931fcce073b" providerId="AD" clId="Web-{90F19858-5512-9B19-48AC-B6F6E9E630F4}" dt="2021-06-26T19:12:43.768" v="50"/>
          <ac:picMkLst>
            <pc:docMk/>
            <pc:sldMk cId="0" sldId="263"/>
            <ac:picMk id="458" creationId="{00000000-0000-0000-0000-000000000000}"/>
          </ac:picMkLst>
        </pc:picChg>
      </pc:sldChg>
      <pc:sldChg chg="delSp">
        <pc:chgData name="Jennifer Powers" userId="S::powersj@foxborough.k12.ma.us::2c597fa2-c0ad-44d5-82c6-0931fcce073b" providerId="AD" clId="Web-{90F19858-5512-9B19-48AC-B6F6E9E630F4}" dt="2021-06-26T19:12:49.144" v="53"/>
        <pc:sldMkLst>
          <pc:docMk/>
          <pc:sldMk cId="0" sldId="264"/>
        </pc:sldMkLst>
        <pc:picChg chg="del">
          <ac:chgData name="Jennifer Powers" userId="S::powersj@foxborough.k12.ma.us::2c597fa2-c0ad-44d5-82c6-0931fcce073b" providerId="AD" clId="Web-{90F19858-5512-9B19-48AC-B6F6E9E630F4}" dt="2021-06-26T19:12:49.144" v="53"/>
          <ac:picMkLst>
            <pc:docMk/>
            <pc:sldMk cId="0" sldId="264"/>
            <ac:picMk id="464" creationId="{00000000-0000-0000-0000-000000000000}"/>
          </ac:picMkLst>
        </pc:picChg>
        <pc:picChg chg="del">
          <ac:chgData name="Jennifer Powers" userId="S::powersj@foxborough.k12.ma.us::2c597fa2-c0ad-44d5-82c6-0931fcce073b" providerId="AD" clId="Web-{90F19858-5512-9B19-48AC-B6F6E9E630F4}" dt="2021-06-26T19:12:48.347" v="52"/>
          <ac:picMkLst>
            <pc:docMk/>
            <pc:sldMk cId="0" sldId="264"/>
            <ac:picMk id="467" creationId="{00000000-0000-0000-0000-000000000000}"/>
          </ac:picMkLst>
        </pc:picChg>
      </pc:sldChg>
      <pc:sldChg chg="delSp">
        <pc:chgData name="Jennifer Powers" userId="S::powersj@foxborough.k12.ma.us::2c597fa2-c0ad-44d5-82c6-0931fcce073b" providerId="AD" clId="Web-{90F19858-5512-9B19-48AC-B6F6E9E630F4}" dt="2021-06-26T19:12:58.441" v="56"/>
        <pc:sldMkLst>
          <pc:docMk/>
          <pc:sldMk cId="0" sldId="265"/>
        </pc:sldMkLst>
        <pc:picChg chg="del">
          <ac:chgData name="Jennifer Powers" userId="S::powersj@foxborough.k12.ma.us::2c597fa2-c0ad-44d5-82c6-0931fcce073b" providerId="AD" clId="Web-{90F19858-5512-9B19-48AC-B6F6E9E630F4}" dt="2021-06-26T19:12:58.441" v="56"/>
          <ac:picMkLst>
            <pc:docMk/>
            <pc:sldMk cId="0" sldId="265"/>
            <ac:picMk id="473" creationId="{00000000-0000-0000-0000-000000000000}"/>
          </ac:picMkLst>
        </pc:picChg>
        <pc:picChg chg="del">
          <ac:chgData name="Jennifer Powers" userId="S::powersj@foxborough.k12.ma.us::2c597fa2-c0ad-44d5-82c6-0931fcce073b" providerId="AD" clId="Web-{90F19858-5512-9B19-48AC-B6F6E9E630F4}" dt="2021-06-26T19:12:57.316" v="55"/>
          <ac:picMkLst>
            <pc:docMk/>
            <pc:sldMk cId="0" sldId="265"/>
            <ac:picMk id="476" creationId="{00000000-0000-0000-0000-000000000000}"/>
          </ac:picMkLst>
        </pc:picChg>
      </pc:sldChg>
      <pc:sldChg chg="delSp">
        <pc:chgData name="Jennifer Powers" userId="S::powersj@foxborough.k12.ma.us::2c597fa2-c0ad-44d5-82c6-0931fcce073b" providerId="AD" clId="Web-{90F19858-5512-9B19-48AC-B6F6E9E630F4}" dt="2021-06-26T19:12:54.487" v="54"/>
        <pc:sldMkLst>
          <pc:docMk/>
          <pc:sldMk cId="0" sldId="266"/>
        </pc:sldMkLst>
        <pc:picChg chg="del">
          <ac:chgData name="Jennifer Powers" userId="S::powersj@foxborough.k12.ma.us::2c597fa2-c0ad-44d5-82c6-0931fcce073b" providerId="AD" clId="Web-{90F19858-5512-9B19-48AC-B6F6E9E630F4}" dt="2021-06-26T19:12:54.487" v="54"/>
          <ac:picMkLst>
            <pc:docMk/>
            <pc:sldMk cId="0" sldId="266"/>
            <ac:picMk id="482" creationId="{00000000-0000-0000-0000-000000000000}"/>
          </ac:picMkLst>
        </pc:picChg>
      </pc:sldChg>
      <pc:sldChg chg="del">
        <pc:chgData name="Jennifer Powers" userId="S::powersj@foxborough.k12.ma.us::2c597fa2-c0ad-44d5-82c6-0931fcce073b" providerId="AD" clId="Web-{90F19858-5512-9B19-48AC-B6F6E9E630F4}" dt="2021-06-26T19:13:03.081" v="57"/>
        <pc:sldMkLst>
          <pc:docMk/>
          <pc:sldMk cId="0" sldId="270"/>
        </pc:sldMkLst>
      </pc:sldChg>
      <pc:sldChg chg="del">
        <pc:chgData name="Jennifer Powers" userId="S::powersj@foxborough.k12.ma.us::2c597fa2-c0ad-44d5-82c6-0931fcce073b" providerId="AD" clId="Web-{90F19858-5512-9B19-48AC-B6F6E9E630F4}" dt="2021-06-26T19:13:06.097" v="60"/>
        <pc:sldMkLst>
          <pc:docMk/>
          <pc:sldMk cId="0" sldId="271"/>
        </pc:sldMkLst>
      </pc:sldChg>
      <pc:sldChg chg="del">
        <pc:chgData name="Jennifer Powers" userId="S::powersj@foxborough.k12.ma.us::2c597fa2-c0ad-44d5-82c6-0931fcce073b" providerId="AD" clId="Web-{90F19858-5512-9B19-48AC-B6F6E9E630F4}" dt="2021-06-26T19:13:04.269" v="58"/>
        <pc:sldMkLst>
          <pc:docMk/>
          <pc:sldMk cId="0" sldId="272"/>
        </pc:sldMkLst>
      </pc:sldChg>
      <pc:sldChg chg="del">
        <pc:chgData name="Jennifer Powers" userId="S::powersj@foxborough.k12.ma.us::2c597fa2-c0ad-44d5-82c6-0931fcce073b" providerId="AD" clId="Web-{90F19858-5512-9B19-48AC-B6F6E9E630F4}" dt="2021-06-26T19:13:05.191" v="59"/>
        <pc:sldMkLst>
          <pc:docMk/>
          <pc:sldMk cId="0" sldId="273"/>
        </pc:sldMkLst>
      </pc:sldChg>
      <pc:sldChg chg="del">
        <pc:chgData name="Jennifer Powers" userId="S::powersj@foxborough.k12.ma.us::2c597fa2-c0ad-44d5-82c6-0931fcce073b" providerId="AD" clId="Web-{90F19858-5512-9B19-48AC-B6F6E9E630F4}" dt="2021-06-26T19:13:07.378" v="61"/>
        <pc:sldMkLst>
          <pc:docMk/>
          <pc:sldMk cId="0" sldId="274"/>
        </pc:sldMkLst>
      </pc:sldChg>
      <pc:sldChg chg="del">
        <pc:chgData name="Jennifer Powers" userId="S::powersj@foxborough.k12.ma.us::2c597fa2-c0ad-44d5-82c6-0931fcce073b" providerId="AD" clId="Web-{90F19858-5512-9B19-48AC-B6F6E9E630F4}" dt="2021-06-26T19:13:09.472" v="62"/>
        <pc:sldMkLst>
          <pc:docMk/>
          <pc:sldMk cId="0" sldId="275"/>
        </pc:sldMkLst>
      </pc:sldChg>
      <pc:sldChg chg="del">
        <pc:chgData name="Jennifer Powers" userId="S::powersj@foxborough.k12.ma.us::2c597fa2-c0ad-44d5-82c6-0931fcce073b" providerId="AD" clId="Web-{90F19858-5512-9B19-48AC-B6F6E9E630F4}" dt="2021-06-26T19:11:19.485" v="0"/>
        <pc:sldMkLst>
          <pc:docMk/>
          <pc:sldMk cId="4002495339" sldId="27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269727a88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269727a88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4933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53322353a2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53322353a2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53322353a2_0_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53322353a2_0_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53322353a2_0_7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53322353a2_0_7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53322353a2_0_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53322353a2_0_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9269727a88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9269727a88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53322353a2_0_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53322353a2_0_5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Key Questions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</a:rPr>
              <a:t>• </a:t>
            </a:r>
            <a:r>
              <a:rPr lang="en" dirty="0">
                <a:solidFill>
                  <a:schemeClr val="dk1"/>
                </a:solidFill>
              </a:rPr>
              <a:t>How many dots did we have on the ten-frame yesterday? Can you show with your fingers? How did you count the dots?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</a:rPr>
              <a:t>• </a:t>
            </a:r>
            <a:r>
              <a:rPr lang="en" dirty="0">
                <a:solidFill>
                  <a:schemeClr val="dk1"/>
                </a:solidFill>
              </a:rPr>
              <a:t>How many dots will we have on the ten-frame after we add the dot for today? How do you know?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</a:rPr>
              <a:t>• </a:t>
            </a:r>
            <a:r>
              <a:rPr lang="en" dirty="0">
                <a:solidFill>
                  <a:schemeClr val="dk1"/>
                </a:solidFill>
              </a:rPr>
              <a:t>How many more dots do we need to add to the ten-frame to complete the first row of 5? How many more to fill every box on the frame to 10? How do you know?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</a:rPr>
              <a:t>• </a:t>
            </a:r>
            <a:r>
              <a:rPr lang="en" dirty="0">
                <a:solidFill>
                  <a:schemeClr val="dk1"/>
                </a:solidFill>
              </a:rPr>
              <a:t>How many links did we have in our chain yesterday? Can you show with your fingers? Let’s count to check.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</a:rPr>
              <a:t>• </a:t>
            </a:r>
            <a:r>
              <a:rPr lang="en" dirty="0">
                <a:solidFill>
                  <a:schemeClr val="dk1"/>
                </a:solidFill>
              </a:rPr>
              <a:t>How many links will we have in the chain after we add 1 for today? How do you know?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</a:rPr>
              <a:t>• </a:t>
            </a:r>
            <a:r>
              <a:rPr lang="en" dirty="0">
                <a:solidFill>
                  <a:schemeClr val="dk1"/>
                </a:solidFill>
              </a:rPr>
              <a:t>How many more links do we need to add to our chain to make a group of 5? How many more to make a group of 10? How do you know?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• </a:t>
            </a:r>
            <a:r>
              <a:rPr lang="en" dirty="0">
                <a:solidFill>
                  <a:schemeClr val="dk1"/>
                </a:solidFill>
              </a:rPr>
              <a:t>What number do we need to write on our class number line today?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272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53322353a2_0_7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53322353a2_0_7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Questions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• Show several numeral cards and ask, “Can you find the 6?” or any revealed number.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• Point to a numeral card and ask students what is this number’s name?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• If this number is 4 (2, 5, 8) what will this number be (point to the next number in the sequence)?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• How does saying the counting sequence help you find a number in the Number Line pocket chart?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These questions will be more challenging: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• What number comes after (any given number 0–9)? How do you know?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• What number comes before (any given number 1–10)? How do you know?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• What number(s) comes between (two given numbers)? Can you prove it?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53322353a2_0_7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53322353a2_0_7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9269727a88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9269727a88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9269727a88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9269727a88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9269727a88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9269727a88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9269727a88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9269727a88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jp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flippity.net/rp.php?c=1,2,3,4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0931">
            <a:off x="4961798" y="612547"/>
            <a:ext cx="3693896" cy="37012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82405" y="4402945"/>
            <a:ext cx="1318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KG Miss Kindergarten" panose="02000000000000000000" pitchFamily="2" charset="0"/>
              </a:rPr>
              <a:t>today</a:t>
            </a:r>
            <a:endParaRPr lang="en-US" sz="2800" b="1" dirty="0">
              <a:solidFill>
                <a:schemeClr val="tx1"/>
              </a:solidFill>
              <a:latin typeface="KG Miss Kindergarte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70" y="675934"/>
            <a:ext cx="3574523" cy="3574523"/>
          </a:xfrm>
          <a:prstGeom prst="rect">
            <a:avLst/>
          </a:prstGeom>
        </p:spPr>
      </p:pic>
      <p:sp>
        <p:nvSpPr>
          <p:cNvPr id="9" name="Up Arrow 8"/>
          <p:cNvSpPr/>
          <p:nvPr/>
        </p:nvSpPr>
        <p:spPr>
          <a:xfrm rot="5400000">
            <a:off x="490700" y="2151158"/>
            <a:ext cx="427511" cy="629392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>
            <a:off x="6368788" y="4341463"/>
            <a:ext cx="225490" cy="462323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8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26"/>
          <p:cNvPicPr preferRelativeResize="0"/>
          <p:nvPr/>
        </p:nvPicPr>
        <p:blipFill rotWithShape="1">
          <a:blip r:embed="rId3">
            <a:alphaModFix/>
          </a:blip>
          <a:srcRect t="884" b="884"/>
          <a:stretch/>
        </p:blipFill>
        <p:spPr>
          <a:xfrm>
            <a:off x="1318600" y="152400"/>
            <a:ext cx="6506809" cy="4838702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19"/>
          <p:cNvPicPr preferRelativeResize="0"/>
          <p:nvPr/>
        </p:nvPicPr>
        <p:blipFill rotWithShape="1">
          <a:blip r:embed="rId3">
            <a:alphaModFix/>
          </a:blip>
          <a:srcRect t="1465" b="1465"/>
          <a:stretch/>
        </p:blipFill>
        <p:spPr>
          <a:xfrm>
            <a:off x="3433984" y="49825"/>
            <a:ext cx="2276024" cy="1689324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48" name="Google Shape;448;p19"/>
          <p:cNvSpPr txBox="1"/>
          <p:nvPr/>
        </p:nvSpPr>
        <p:spPr>
          <a:xfrm>
            <a:off x="1733850" y="1805775"/>
            <a:ext cx="5676300" cy="32934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omic Sans MS"/>
                <a:ea typeface="Comic Sans MS"/>
                <a:cs typeface="Comic Sans MS"/>
                <a:sym typeface="Comic Sans MS"/>
              </a:rPr>
              <a:t>Circles we see in the world</a:t>
            </a:r>
            <a:endParaRPr u="sng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20"/>
          <p:cNvPicPr preferRelativeResize="0"/>
          <p:nvPr/>
        </p:nvPicPr>
        <p:blipFill rotWithShape="1">
          <a:blip r:embed="rId3">
            <a:alphaModFix/>
          </a:blip>
          <a:srcRect t="2180" b="2171"/>
          <a:stretch/>
        </p:blipFill>
        <p:spPr>
          <a:xfrm>
            <a:off x="3371076" y="88300"/>
            <a:ext cx="2401851" cy="1791477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57" name="Google Shape;457;p20"/>
          <p:cNvSpPr txBox="1"/>
          <p:nvPr/>
        </p:nvSpPr>
        <p:spPr>
          <a:xfrm>
            <a:off x="1733850" y="1931600"/>
            <a:ext cx="5676300" cy="31677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omic Sans MS"/>
                <a:ea typeface="Comic Sans MS"/>
                <a:cs typeface="Comic Sans MS"/>
                <a:sym typeface="Comic Sans MS"/>
              </a:rPr>
              <a:t>Rectangles we see in the world</a:t>
            </a:r>
            <a:endParaRPr u="sng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21"/>
          <p:cNvPicPr preferRelativeResize="0"/>
          <p:nvPr/>
        </p:nvPicPr>
        <p:blipFill rotWithShape="1">
          <a:blip r:embed="rId3">
            <a:alphaModFix/>
          </a:blip>
          <a:srcRect t="758" b="758"/>
          <a:stretch/>
        </p:blipFill>
        <p:spPr>
          <a:xfrm>
            <a:off x="3322750" y="166824"/>
            <a:ext cx="2498499" cy="1912775"/>
          </a:xfrm>
          <a:prstGeom prst="rect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66" name="Google Shape;466;p21"/>
          <p:cNvSpPr txBox="1"/>
          <p:nvPr/>
        </p:nvSpPr>
        <p:spPr>
          <a:xfrm>
            <a:off x="1733850" y="2131400"/>
            <a:ext cx="5676300" cy="29679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omic Sans MS"/>
                <a:ea typeface="Comic Sans MS"/>
                <a:cs typeface="Comic Sans MS"/>
                <a:sym typeface="Comic Sans MS"/>
              </a:rPr>
              <a:t>Triangles we see in the world</a:t>
            </a:r>
            <a:endParaRPr u="sng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22"/>
          <p:cNvPicPr preferRelativeResize="0"/>
          <p:nvPr/>
        </p:nvPicPr>
        <p:blipFill rotWithShape="1">
          <a:blip r:embed="rId3">
            <a:alphaModFix/>
          </a:blip>
          <a:srcRect t="884" b="884"/>
          <a:stretch/>
        </p:blipFill>
        <p:spPr>
          <a:xfrm>
            <a:off x="3422050" y="160750"/>
            <a:ext cx="2299900" cy="1710275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75" name="Google Shape;475;p22"/>
          <p:cNvSpPr txBox="1"/>
          <p:nvPr/>
        </p:nvSpPr>
        <p:spPr>
          <a:xfrm>
            <a:off x="1733850" y="1968600"/>
            <a:ext cx="5676300" cy="31305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Comic Sans MS"/>
                <a:ea typeface="Comic Sans MS"/>
                <a:cs typeface="Comic Sans MS"/>
                <a:sym typeface="Comic Sans MS"/>
              </a:rPr>
              <a:t>Squares we see in the world</a:t>
            </a:r>
            <a:endParaRPr u="sng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723" y="2262013"/>
            <a:ext cx="755275" cy="76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194" y="2277406"/>
            <a:ext cx="755275" cy="759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573" y="2290157"/>
            <a:ext cx="723425" cy="735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3468" y="2262013"/>
            <a:ext cx="723425" cy="734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537" y="2264398"/>
            <a:ext cx="755400" cy="747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3193" y="2289660"/>
            <a:ext cx="755275" cy="759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6788" y="2244385"/>
            <a:ext cx="790993" cy="79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20573" y="2268703"/>
            <a:ext cx="723425" cy="738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7106" y="2285604"/>
            <a:ext cx="755275" cy="75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9681" y="2264827"/>
            <a:ext cx="755400" cy="76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1270" y="2298180"/>
            <a:ext cx="755275" cy="757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1816" y="2317096"/>
            <a:ext cx="758952" cy="75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32580" y="2306799"/>
            <a:ext cx="758952" cy="75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43468" y="2266932"/>
            <a:ext cx="758952" cy="75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25603" y="2334802"/>
            <a:ext cx="758952" cy="768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19044" y="2275307"/>
            <a:ext cx="758952" cy="75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18105" y="2264520"/>
            <a:ext cx="758952" cy="75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4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43898" y="2317096"/>
            <a:ext cx="758952" cy="75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52616" y="2285604"/>
            <a:ext cx="758952" cy="768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31041" y="2315932"/>
            <a:ext cx="758952" cy="75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25959" y="2245546"/>
            <a:ext cx="758952" cy="777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22837" y="2270230"/>
            <a:ext cx="758952" cy="777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39916" y="2305635"/>
            <a:ext cx="758952" cy="768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32791" y="2266236"/>
            <a:ext cx="758952" cy="777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58957" y="2272788"/>
            <a:ext cx="758952" cy="777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15712" y="2236793"/>
            <a:ext cx="758952" cy="768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174446" y="2316163"/>
            <a:ext cx="758952" cy="75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90313" y="2243386"/>
            <a:ext cx="758952" cy="75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166471" y="2333512"/>
            <a:ext cx="758952" cy="768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43038" y="2261519"/>
            <a:ext cx="758952" cy="77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4"/>
          <p:cNvSpPr txBox="1"/>
          <p:nvPr/>
        </p:nvSpPr>
        <p:spPr>
          <a:xfrm>
            <a:off x="1053600" y="0"/>
            <a:ext cx="7833300" cy="4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KG Miss Kindergarten" panose="02000000000000000000" pitchFamily="2" charset="0"/>
                <a:ea typeface="Quicksand"/>
                <a:cs typeface="Quicksand"/>
                <a:sym typeface="Quicksand"/>
              </a:rPr>
              <a:t>September 2021</a:t>
            </a:r>
            <a:endParaRPr sz="2000" b="1" dirty="0">
              <a:latin typeface="KG Miss Kindergarten" panose="02000000000000000000" pitchFamily="2" charset="0"/>
              <a:ea typeface="Quicksand"/>
              <a:cs typeface="Quicksand"/>
              <a:sym typeface="Quicksand"/>
            </a:endParaRPr>
          </a:p>
        </p:txBody>
      </p:sp>
      <p:sp>
        <p:nvSpPr>
          <p:cNvPr id="111" name="Google Shape;111;p14"/>
          <p:cNvSpPr/>
          <p:nvPr/>
        </p:nvSpPr>
        <p:spPr>
          <a:xfrm>
            <a:off x="379520" y="3572787"/>
            <a:ext cx="177600" cy="3426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4"/>
          <p:cNvSpPr txBox="1"/>
          <p:nvPr/>
        </p:nvSpPr>
        <p:spPr>
          <a:xfrm>
            <a:off x="65498" y="3222846"/>
            <a:ext cx="850800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latin typeface="Quicksand"/>
                <a:ea typeface="Quicksand"/>
                <a:cs typeface="Quicksand"/>
                <a:sym typeface="Quicksand"/>
              </a:rPr>
              <a:t>P</a:t>
            </a:r>
            <a:r>
              <a:rPr lang="en" sz="600" dirty="0" smtClean="0">
                <a:latin typeface="Quicksand"/>
                <a:ea typeface="Quicksand"/>
                <a:cs typeface="Quicksand"/>
                <a:sym typeface="Quicksand"/>
              </a:rPr>
              <a:t>ull </a:t>
            </a:r>
            <a:r>
              <a:rPr lang="en" sz="600" dirty="0">
                <a:latin typeface="Quicksand"/>
                <a:ea typeface="Quicksand"/>
                <a:cs typeface="Quicksand"/>
                <a:sym typeface="Quicksand"/>
              </a:rPr>
              <a:t>calendar pieces</a:t>
            </a:r>
            <a:endParaRPr sz="600" dirty="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2" name="Google Shape;102;p14"/>
          <p:cNvSpPr/>
          <p:nvPr/>
        </p:nvSpPr>
        <p:spPr>
          <a:xfrm>
            <a:off x="-3515" y="2310982"/>
            <a:ext cx="963408" cy="813498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421" y="785634"/>
            <a:ext cx="3905295" cy="3547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057" y="4332771"/>
            <a:ext cx="5593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KG Miss Kindergarten" panose="02000000000000000000" pitchFamily="2" charset="0"/>
                <a:hlinkClick r:id="rId2"/>
              </a:rPr>
              <a:t>Right Click me to go to spinner!</a:t>
            </a:r>
            <a:endParaRPr lang="en-US" sz="2400" dirty="0">
              <a:latin typeface="KG Miss Kindergarte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078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6"/>
          <p:cNvSpPr/>
          <p:nvPr/>
        </p:nvSpPr>
        <p:spPr>
          <a:xfrm>
            <a:off x="3988275" y="4692181"/>
            <a:ext cx="481500" cy="453900"/>
          </a:xfrm>
          <a:prstGeom prst="star24">
            <a:avLst>
              <a:gd name="adj" fmla="val 375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" name="Google Shape;253;p16"/>
          <p:cNvSpPr/>
          <p:nvPr/>
        </p:nvSpPr>
        <p:spPr>
          <a:xfrm>
            <a:off x="8555622" y="4692181"/>
            <a:ext cx="481500" cy="453900"/>
          </a:xfrm>
          <a:prstGeom prst="star24">
            <a:avLst>
              <a:gd name="adj" fmla="val 375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54" name="Google Shape;25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7" y="2263072"/>
            <a:ext cx="408308" cy="3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7" y="2263072"/>
            <a:ext cx="408308" cy="3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7" y="2263072"/>
            <a:ext cx="408308" cy="3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7" y="2263072"/>
            <a:ext cx="408308" cy="3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7" y="2263072"/>
            <a:ext cx="408308" cy="3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7" y="2263072"/>
            <a:ext cx="408308" cy="3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7" y="2263072"/>
            <a:ext cx="408308" cy="3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7" y="2263072"/>
            <a:ext cx="408308" cy="3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7" y="2263072"/>
            <a:ext cx="408308" cy="3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7" y="2263072"/>
            <a:ext cx="408308" cy="3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7" y="2263072"/>
            <a:ext cx="408308" cy="3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7" y="2263072"/>
            <a:ext cx="408308" cy="3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7" y="2263072"/>
            <a:ext cx="408308" cy="3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7" y="2263072"/>
            <a:ext cx="408308" cy="3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7" y="2263072"/>
            <a:ext cx="408308" cy="3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7" y="2263072"/>
            <a:ext cx="408308" cy="3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7" y="2263072"/>
            <a:ext cx="408308" cy="3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7" y="2263072"/>
            <a:ext cx="408308" cy="3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7" y="2263072"/>
            <a:ext cx="408308" cy="3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7" y="2263072"/>
            <a:ext cx="408308" cy="3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7" y="2263072"/>
            <a:ext cx="408308" cy="3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7" y="2263072"/>
            <a:ext cx="408308" cy="3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7" y="2263072"/>
            <a:ext cx="408308" cy="3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7" y="2263072"/>
            <a:ext cx="408308" cy="3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7" y="2263072"/>
            <a:ext cx="408308" cy="3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7" y="2263072"/>
            <a:ext cx="408308" cy="3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7" y="2263072"/>
            <a:ext cx="408308" cy="3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7" y="2263072"/>
            <a:ext cx="408308" cy="3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7" y="2263072"/>
            <a:ext cx="408308" cy="3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7" y="2263072"/>
            <a:ext cx="408308" cy="3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16" y="2280683"/>
            <a:ext cx="408308" cy="3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99" y="2255201"/>
            <a:ext cx="408308" cy="3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5" y="2850899"/>
            <a:ext cx="408300" cy="4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5" y="2850899"/>
            <a:ext cx="408300" cy="4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5" y="2850899"/>
            <a:ext cx="408300" cy="4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5" y="2850899"/>
            <a:ext cx="408300" cy="4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5" y="2850899"/>
            <a:ext cx="408300" cy="4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5" y="2850899"/>
            <a:ext cx="408300" cy="4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5" y="2850899"/>
            <a:ext cx="408300" cy="4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5" y="2850899"/>
            <a:ext cx="408300" cy="4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5" y="2850899"/>
            <a:ext cx="408300" cy="4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5" y="2850899"/>
            <a:ext cx="408300" cy="4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5" y="2850899"/>
            <a:ext cx="408300" cy="4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5" y="2850899"/>
            <a:ext cx="408300" cy="4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5" y="2850899"/>
            <a:ext cx="408300" cy="4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5" y="2850899"/>
            <a:ext cx="408300" cy="4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5" y="2850899"/>
            <a:ext cx="408300" cy="4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5" y="2850899"/>
            <a:ext cx="408300" cy="4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5" y="2850899"/>
            <a:ext cx="408300" cy="4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5" y="2850899"/>
            <a:ext cx="408300" cy="4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5" y="2850899"/>
            <a:ext cx="408300" cy="4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5" y="2850899"/>
            <a:ext cx="408300" cy="4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5" y="2850899"/>
            <a:ext cx="408300" cy="4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5" y="2850899"/>
            <a:ext cx="408300" cy="4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5" y="2850899"/>
            <a:ext cx="408300" cy="4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5" y="2850899"/>
            <a:ext cx="408300" cy="4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5" y="2850899"/>
            <a:ext cx="408300" cy="4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5" y="2850899"/>
            <a:ext cx="408300" cy="4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5" y="2850899"/>
            <a:ext cx="408300" cy="4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5" y="2850899"/>
            <a:ext cx="408300" cy="4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5" y="2850899"/>
            <a:ext cx="408300" cy="4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5" y="2850899"/>
            <a:ext cx="408300" cy="4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5" y="2850899"/>
            <a:ext cx="408300" cy="4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5" y="2850899"/>
            <a:ext cx="408300" cy="4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5" y="2850899"/>
            <a:ext cx="408300" cy="4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5" y="2850899"/>
            <a:ext cx="408300" cy="4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5" y="2850899"/>
            <a:ext cx="408300" cy="4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418" y="1980338"/>
            <a:ext cx="408300" cy="41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19400" y="2189775"/>
            <a:ext cx="265325" cy="26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19400" y="2189772"/>
            <a:ext cx="265325" cy="26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19400" y="2189767"/>
            <a:ext cx="265325" cy="26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19400" y="2189780"/>
            <a:ext cx="265325" cy="26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19400" y="2189776"/>
            <a:ext cx="265325" cy="26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19400" y="2189775"/>
            <a:ext cx="265325" cy="26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19400" y="2189772"/>
            <a:ext cx="265325" cy="26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19400" y="2189767"/>
            <a:ext cx="265325" cy="26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19400" y="2189780"/>
            <a:ext cx="265325" cy="26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19400" y="2189776"/>
            <a:ext cx="265325" cy="26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10364" y="2212539"/>
            <a:ext cx="265325" cy="26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10364" y="2196798"/>
            <a:ext cx="265325" cy="26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33392" y="2189767"/>
            <a:ext cx="265325" cy="26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96372" y="2204669"/>
            <a:ext cx="265325" cy="26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10363" y="2220409"/>
            <a:ext cx="265325" cy="26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19475" y="2585725"/>
            <a:ext cx="265176" cy="26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19475" y="2585725"/>
            <a:ext cx="265176" cy="26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19475" y="2585725"/>
            <a:ext cx="265176" cy="26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19475" y="2585725"/>
            <a:ext cx="265176" cy="26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19475" y="2585725"/>
            <a:ext cx="265176" cy="26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19475" y="2585725"/>
            <a:ext cx="265176" cy="26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19475" y="2585725"/>
            <a:ext cx="265176" cy="26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19475" y="2585725"/>
            <a:ext cx="265176" cy="26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19475" y="2585725"/>
            <a:ext cx="265176" cy="26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19475" y="2585725"/>
            <a:ext cx="265176" cy="26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19475" y="2585725"/>
            <a:ext cx="265176" cy="26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19475" y="2585725"/>
            <a:ext cx="265176" cy="26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19475" y="2585725"/>
            <a:ext cx="265176" cy="26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19475" y="2585725"/>
            <a:ext cx="265176" cy="26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19475" y="2585725"/>
            <a:ext cx="265176" cy="26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19475" y="2585725"/>
            <a:ext cx="265176" cy="26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19475" y="2585725"/>
            <a:ext cx="265176" cy="26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19475" y="2585725"/>
            <a:ext cx="265176" cy="26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19475" y="2585725"/>
            <a:ext cx="265176" cy="26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19475" y="2585725"/>
            <a:ext cx="265176" cy="26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19475" y="2585725"/>
            <a:ext cx="265176" cy="26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19475" y="2585725"/>
            <a:ext cx="265176" cy="26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19475" y="2585725"/>
            <a:ext cx="265176" cy="26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19475" y="2585725"/>
            <a:ext cx="265176" cy="26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19475" y="2585725"/>
            <a:ext cx="265176" cy="26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19475" y="2585725"/>
            <a:ext cx="265176" cy="26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19475" y="2585725"/>
            <a:ext cx="265176" cy="265176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6"/>
          <p:cNvSpPr/>
          <p:nvPr/>
        </p:nvSpPr>
        <p:spPr>
          <a:xfrm>
            <a:off x="788700" y="552600"/>
            <a:ext cx="786300" cy="1176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6"/>
          <p:cNvSpPr/>
          <p:nvPr/>
        </p:nvSpPr>
        <p:spPr>
          <a:xfrm>
            <a:off x="1629375" y="552600"/>
            <a:ext cx="786300" cy="1176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6"/>
          <p:cNvSpPr/>
          <p:nvPr/>
        </p:nvSpPr>
        <p:spPr>
          <a:xfrm>
            <a:off x="2415675" y="552600"/>
            <a:ext cx="786300" cy="1176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6"/>
          <p:cNvSpPr/>
          <p:nvPr/>
        </p:nvSpPr>
        <p:spPr>
          <a:xfrm>
            <a:off x="3163550" y="552600"/>
            <a:ext cx="786300" cy="1176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6"/>
          <p:cNvSpPr/>
          <p:nvPr/>
        </p:nvSpPr>
        <p:spPr>
          <a:xfrm>
            <a:off x="3988275" y="552600"/>
            <a:ext cx="786300" cy="1176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6"/>
          <p:cNvSpPr/>
          <p:nvPr/>
        </p:nvSpPr>
        <p:spPr>
          <a:xfrm>
            <a:off x="4813000" y="552600"/>
            <a:ext cx="786300" cy="1176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6"/>
          <p:cNvSpPr/>
          <p:nvPr/>
        </p:nvSpPr>
        <p:spPr>
          <a:xfrm>
            <a:off x="5653675" y="552600"/>
            <a:ext cx="829200" cy="1176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6"/>
          <p:cNvSpPr/>
          <p:nvPr/>
        </p:nvSpPr>
        <p:spPr>
          <a:xfrm>
            <a:off x="6507450" y="552600"/>
            <a:ext cx="829200" cy="1176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6"/>
          <p:cNvSpPr/>
          <p:nvPr/>
        </p:nvSpPr>
        <p:spPr>
          <a:xfrm>
            <a:off x="7379550" y="552600"/>
            <a:ext cx="853800" cy="1176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6"/>
          <p:cNvSpPr/>
          <p:nvPr/>
        </p:nvSpPr>
        <p:spPr>
          <a:xfrm>
            <a:off x="8287700" y="552600"/>
            <a:ext cx="797100" cy="1176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6"/>
          <p:cNvSpPr txBox="1"/>
          <p:nvPr/>
        </p:nvSpPr>
        <p:spPr>
          <a:xfrm>
            <a:off x="41421" y="4692181"/>
            <a:ext cx="906116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G Miss Kindergarten" panose="020000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kumimoji="0" lang="en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G Miss Kindergarten" panose="02000000000000000000" pitchFamily="2" charset="0"/>
                <a:ea typeface="Comfortaa"/>
                <a:cs typeface="Comfortaa"/>
                <a:sym typeface="Comfortaa"/>
              </a:rPr>
              <a:t> 1   2   3   4   5   6    7   8   9   10     11    12   13  14</a:t>
            </a:r>
            <a:r>
              <a:rPr kumimoji="0" lang="en" sz="21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G Miss Kindergarten" panose="02000000000000000000" pitchFamily="2" charset="0"/>
                <a:ea typeface="Comfortaa"/>
                <a:cs typeface="Comfortaa"/>
                <a:sym typeface="Comfortaa"/>
              </a:rPr>
              <a:t>  15  16   17  18   19   20</a:t>
            </a:r>
            <a:endParaRPr kumimoji="0" sz="3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G Miss Kindergarten" panose="02000000000000000000" pitchFamily="2" charset="0"/>
              <a:ea typeface="Comfortaa"/>
              <a:cs typeface="Comfortaa"/>
              <a:sym typeface="Comfortaa"/>
            </a:endParaRPr>
          </a:p>
        </p:txBody>
      </p:sp>
      <p:pic>
        <p:nvPicPr>
          <p:cNvPr id="376" name="Google Shape;376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76450" y="1862350"/>
            <a:ext cx="2591102" cy="1108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275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97DFEB-27FA-41AB-B1D3-C0A65F07146F}"/>
              </a:ext>
            </a:extLst>
          </p:cNvPr>
          <p:cNvGrpSpPr/>
          <p:nvPr/>
        </p:nvGrpSpPr>
        <p:grpSpPr>
          <a:xfrm>
            <a:off x="193412" y="584501"/>
            <a:ext cx="7273734" cy="1827807"/>
            <a:chOff x="193412" y="584501"/>
            <a:chExt cx="7974629" cy="1914071"/>
          </a:xfrm>
        </p:grpSpPr>
        <p:pic>
          <p:nvPicPr>
            <p:cNvPr id="422" name="Google Shape;422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93412" y="613044"/>
              <a:ext cx="1383100" cy="1863975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423" name="Google Shape;423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57642" y="613032"/>
              <a:ext cx="1409408" cy="1863975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424" name="Google Shape;424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384212" y="613032"/>
              <a:ext cx="1435764" cy="1863975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425" name="Google Shape;425;p1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984133" y="618177"/>
              <a:ext cx="1435774" cy="1880395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426" name="Google Shape;426;p1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732266" y="584501"/>
              <a:ext cx="1435775" cy="1892506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2" name="Google Shape;114;p14">
            <a:extLst>
              <a:ext uri="{FF2B5EF4-FFF2-40B4-BE49-F238E27FC236}">
                <a16:creationId xmlns:a16="http://schemas.microsoft.com/office/drawing/2014/main" id="{2BBC4DAA-EB15-4E1F-BEA5-41F0C419DB82}"/>
              </a:ext>
            </a:extLst>
          </p:cNvPr>
          <p:cNvSpPr txBox="1"/>
          <p:nvPr/>
        </p:nvSpPr>
        <p:spPr>
          <a:xfrm>
            <a:off x="1053600" y="-22422"/>
            <a:ext cx="2072100" cy="4431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latin typeface="KG Miss Kindergarten" panose="02000000000000000000" pitchFamily="2" charset="0"/>
                <a:ea typeface="Comfortaa"/>
                <a:cs typeface="Comfortaa"/>
                <a:sym typeface="Comfortaa"/>
              </a:rPr>
              <a:t>September Pattern Strip</a:t>
            </a:r>
            <a:endParaRPr sz="1100" dirty="0">
              <a:latin typeface="KG Miss Kindergarten" panose="02000000000000000000" pitchFamily="2" charset="0"/>
              <a:ea typeface="Comfortaa"/>
              <a:cs typeface="Comfortaa"/>
              <a:sym typeface="Comfortaa"/>
            </a:endParaRPr>
          </a:p>
        </p:txBody>
      </p:sp>
      <p:pic>
        <p:nvPicPr>
          <p:cNvPr id="3" name="Google Shape;113;p14">
            <a:extLst>
              <a:ext uri="{FF2B5EF4-FFF2-40B4-BE49-F238E27FC236}">
                <a16:creationId xmlns:a16="http://schemas.microsoft.com/office/drawing/2014/main" id="{E0265CE8-91B3-442E-ABAD-9351A7FAB0BD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400000">
            <a:off x="4061392" y="-668961"/>
            <a:ext cx="362972" cy="172246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B3A8C6C0-49EF-40CD-A5F6-48F112E51E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25" y="3191012"/>
            <a:ext cx="8857171" cy="1640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18"/>
          <p:cNvPicPr preferRelativeResize="0"/>
          <p:nvPr/>
        </p:nvPicPr>
        <p:blipFill rotWithShape="1">
          <a:blip r:embed="rId3">
            <a:alphaModFix/>
          </a:blip>
          <a:srcRect t="1465" b="1465"/>
          <a:stretch/>
        </p:blipFill>
        <p:spPr>
          <a:xfrm>
            <a:off x="1234913" y="86849"/>
            <a:ext cx="3259709" cy="2419421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5" name="Google Shape;435;p18"/>
          <p:cNvPicPr preferRelativeResize="0"/>
          <p:nvPr/>
        </p:nvPicPr>
        <p:blipFill rotWithShape="1">
          <a:blip r:embed="rId4">
            <a:alphaModFix/>
          </a:blip>
          <a:srcRect t="2180" b="2171"/>
          <a:stretch/>
        </p:blipFill>
        <p:spPr>
          <a:xfrm>
            <a:off x="4649378" y="80900"/>
            <a:ext cx="3259710" cy="2431326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6" name="Google Shape;436;p18"/>
          <p:cNvPicPr preferRelativeResize="0"/>
          <p:nvPr/>
        </p:nvPicPr>
        <p:blipFill rotWithShape="1">
          <a:blip r:embed="rId5">
            <a:alphaModFix/>
          </a:blip>
          <a:srcRect t="758" b="758"/>
          <a:stretch/>
        </p:blipFill>
        <p:spPr>
          <a:xfrm>
            <a:off x="1234913" y="2631283"/>
            <a:ext cx="3175835" cy="2431317"/>
          </a:xfrm>
          <a:prstGeom prst="rect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7" name="Google Shape;437;p18"/>
          <p:cNvPicPr preferRelativeResize="0"/>
          <p:nvPr/>
        </p:nvPicPr>
        <p:blipFill rotWithShape="1">
          <a:blip r:embed="rId6">
            <a:alphaModFix/>
          </a:blip>
          <a:srcRect t="884" b="884"/>
          <a:stretch/>
        </p:blipFill>
        <p:spPr>
          <a:xfrm>
            <a:off x="4649378" y="2634918"/>
            <a:ext cx="3259707" cy="2424044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23"/>
          <p:cNvPicPr preferRelativeResize="0"/>
          <p:nvPr/>
        </p:nvPicPr>
        <p:blipFill rotWithShape="1">
          <a:blip r:embed="rId3">
            <a:alphaModFix/>
          </a:blip>
          <a:srcRect t="1465" b="1465"/>
          <a:stretch/>
        </p:blipFill>
        <p:spPr>
          <a:xfrm>
            <a:off x="1360750" y="184200"/>
            <a:ext cx="6519206" cy="4838699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24"/>
          <p:cNvPicPr preferRelativeResize="0"/>
          <p:nvPr/>
        </p:nvPicPr>
        <p:blipFill rotWithShape="1">
          <a:blip r:embed="rId3">
            <a:alphaModFix/>
          </a:blip>
          <a:srcRect t="2180" b="2171"/>
          <a:stretch/>
        </p:blipFill>
        <p:spPr>
          <a:xfrm>
            <a:off x="1328350" y="152400"/>
            <a:ext cx="6487310" cy="4838699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25"/>
          <p:cNvPicPr preferRelativeResize="0"/>
          <p:nvPr/>
        </p:nvPicPr>
        <p:blipFill rotWithShape="1">
          <a:blip r:embed="rId3">
            <a:alphaModFix/>
          </a:blip>
          <a:srcRect t="758" b="758"/>
          <a:stretch/>
        </p:blipFill>
        <p:spPr>
          <a:xfrm>
            <a:off x="1411800" y="152400"/>
            <a:ext cx="6320409" cy="4838701"/>
          </a:xfrm>
          <a:prstGeom prst="rect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3726</TotalTime>
  <Words>387</Words>
  <Application>Microsoft Office PowerPoint</Application>
  <PresentationFormat>On-screen Show (16:9)</PresentationFormat>
  <Paragraphs>27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KG Miss Kindergarten</vt:lpstr>
      <vt:lpstr>Comic Sans MS</vt:lpstr>
      <vt:lpstr>Quicksand</vt:lpstr>
      <vt:lpstr>Arial</vt:lpstr>
      <vt:lpstr>Comfortaa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Powers</dc:creator>
  <cp:lastModifiedBy>Jennifer Powers</cp:lastModifiedBy>
  <cp:revision>96</cp:revision>
  <dcterms:modified xsi:type="dcterms:W3CDTF">2021-08-18T17:59:29Z</dcterms:modified>
</cp:coreProperties>
</file>