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423E7-DB13-43BA-4841-D97646C33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D0F441-609A-E817-F34A-CCBA6D5E9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5FEB4-5AA1-EC91-410F-9216E11BA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C48-A0D5-874D-ABE5-9E5FF8D397C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2417D-53EF-6898-1B52-14421558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DCF0E-F253-AFE1-48FA-4B15EED92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4100-A6DB-2C41-BEAF-DA41C7641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8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E0DEF-BD03-8603-37BD-61C08E6BD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886C5-EF53-937E-D278-D213B6760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990F9-6556-2DDF-4AE4-2690D1CD8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C48-A0D5-874D-ABE5-9E5FF8D397C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285AC-2E5A-5BD4-F4FF-BC6B2330E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8715E-C713-2007-D221-CE268DDA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4100-A6DB-2C41-BEAF-DA41C7641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1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2D5EBE-8615-E55C-9D21-7C0D1B9C7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8908F-0329-47D4-5D9A-7944048EC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C9B50-AEB8-16E8-FA9F-6006E4688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C48-A0D5-874D-ABE5-9E5FF8D397C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846BA-6A88-6E52-5DF3-FD5168948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679E7-AE19-2DBC-2F09-264B481FC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4100-A6DB-2C41-BEAF-DA41C7641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8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366FF-C7D2-6084-2F54-C3221583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8FBDF-969A-DB58-FEFF-5BD519A62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EBAB3-8788-9624-9AB9-5740660A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C48-A0D5-874D-ABE5-9E5FF8D397C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5E59A-4C30-D3C7-27CA-C0B163BE2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C8E51-8788-DBEB-19C6-2294C5C5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4100-A6DB-2C41-BEAF-DA41C7641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C83AB-105A-8B2E-DC64-F28E86313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C4DF4-E8D7-C1AB-D02F-856A66224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1FA72-40A0-7A82-2131-2A3E43F98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C48-A0D5-874D-ABE5-9E5FF8D397C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051B7-85C0-B8CC-CBC2-EECDC16E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97FF2-3E7A-08B8-749D-32E8B3C8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4100-A6DB-2C41-BEAF-DA41C7641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5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E91A-DB38-B0FA-A785-2A8DEE68D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455B-B427-89AC-3EED-E09EC847A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57EF2-4113-0AC8-CE46-1147E3699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BA119-9D70-5EFE-0FF7-94D2B137A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C48-A0D5-874D-ABE5-9E5FF8D397C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D432C-6D69-238E-1EBF-2A56679B5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E976C-2559-4708-CB5E-FD40D70C7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4100-A6DB-2C41-BEAF-DA41C7641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1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AF74-159C-F514-A557-F9ED8D0D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48C38-8737-D858-FDEB-D712D6F6F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1DF7F-2F0D-17A5-350B-FAAA39DAB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52E23-D47E-5C82-2ABE-578DF69FC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02C90C-8E17-DFE6-8BF2-675BB5BC4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52D3A1-0116-C242-EC86-2689171D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C48-A0D5-874D-ABE5-9E5FF8D397C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2EEF7-D507-6D84-2C8A-C1FD3CF96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B0F9C8-3BD0-B137-2953-45E94ADF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4100-A6DB-2C41-BEAF-DA41C7641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0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89E6C-6529-A49E-26BA-35508EB9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DC907-4F8E-D0DB-71BF-B5D0991B3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C48-A0D5-874D-ABE5-9E5FF8D397C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159E3-86A1-8EBB-86E9-728F29F83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70909-E76F-28F3-BB8F-0822C051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4100-A6DB-2C41-BEAF-DA41C7641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8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2FF09B-DEB1-FE29-3084-B07A65252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C48-A0D5-874D-ABE5-9E5FF8D397C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DDC341-412D-2264-95F5-F41293642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CAC6B-C5C8-5D2B-D2DC-35AEBDF32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4100-A6DB-2C41-BEAF-DA41C7641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6E530-C26D-3B6F-29F6-EAE4837E2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2C47F-F6D0-9573-CB74-BB2982D34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87992-F686-11D1-599B-78583D9FE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AFD8D-6FF5-353A-AB9C-3AE19201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C48-A0D5-874D-ABE5-9E5FF8D397C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4E03A-DF4D-5D18-E18F-998B1905C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2513D-201A-BF49-F8D7-3E2996D30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4100-A6DB-2C41-BEAF-DA41C7641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8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E3159-D26C-6171-586E-25FD9603A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D4C12C-89D0-46D6-34F2-C97AE8168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6B5248-484D-DC08-BA7B-E76DDC682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490F3-322A-997D-1A1E-73D006832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C48-A0D5-874D-ABE5-9E5FF8D397C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2175A-3869-95AC-64D6-3B2B971BC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55C9E-D70F-74FA-F05E-53ABF053A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44100-A6DB-2C41-BEAF-DA41C7641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14DE9A-4B5F-D64A-F637-A147BCA4D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73AA1-00D9-579C-E9D6-EEC135C94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9680-A670-DF2F-9E25-20F709507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1FC48-A0D5-874D-ABE5-9E5FF8D397C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5C6A2-428F-6E1E-CA5F-1440A61BD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8D63C-ED25-BC28-C976-E86BBDFB9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44100-A6DB-2C41-BEAF-DA41C7641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D0F11-01BE-A7CA-13FD-564D5F6C2F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6     4 = 10</a:t>
            </a:r>
            <a:r>
              <a:rPr lang="en-US" dirty="0"/>
              <a:t>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1AACC05-BDA3-7042-A73F-5F5227408120}"/>
              </a:ext>
            </a:extLst>
          </p:cNvPr>
          <p:cNvSpPr/>
          <p:nvPr/>
        </p:nvSpPr>
        <p:spPr>
          <a:xfrm>
            <a:off x="4690753" y="2458192"/>
            <a:ext cx="724395" cy="75408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5" name="Explosion 2 4">
            <a:extLst>
              <a:ext uri="{FF2B5EF4-FFF2-40B4-BE49-F238E27FC236}">
                <a16:creationId xmlns:a16="http://schemas.microsoft.com/office/drawing/2014/main" id="{EBE7140F-4EAF-E07F-E91E-C756E427071E}"/>
              </a:ext>
            </a:extLst>
          </p:cNvPr>
          <p:cNvSpPr/>
          <p:nvPr/>
        </p:nvSpPr>
        <p:spPr>
          <a:xfrm>
            <a:off x="6960919" y="1499662"/>
            <a:ext cx="2622468" cy="225294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A98C28-393F-1BB0-27D7-AA975C7852E5}"/>
              </a:ext>
            </a:extLst>
          </p:cNvPr>
          <p:cNvSpPr txBox="1"/>
          <p:nvPr/>
        </p:nvSpPr>
        <p:spPr>
          <a:xfrm>
            <a:off x="1056904" y="4524499"/>
            <a:ext cx="10117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KG Miss Kindergarten" panose="02000000000000000000" pitchFamily="2" charset="77"/>
              </a:rPr>
              <a:t>What do you notice?</a:t>
            </a:r>
          </a:p>
          <a:p>
            <a:pPr algn="ctr"/>
            <a:r>
              <a:rPr lang="en-US" sz="4000" dirty="0">
                <a:latin typeface="KG Miss Kindergarten" panose="02000000000000000000" pitchFamily="2" charset="77"/>
              </a:rPr>
              <a:t>What do you wonder?</a:t>
            </a:r>
          </a:p>
        </p:txBody>
      </p:sp>
    </p:spTree>
    <p:extLst>
      <p:ext uri="{BB962C8B-B14F-4D97-AF65-F5344CB8AC3E}">
        <p14:creationId xmlns:p14="http://schemas.microsoft.com/office/powerpoint/2010/main" val="155039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D0F11-01BE-A7CA-13FD-564D5F6C2F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7     2 =  5</a:t>
            </a:r>
            <a:r>
              <a:rPr lang="en-US" dirty="0"/>
              <a:t>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1AACC05-BDA3-7042-A73F-5F5227408120}"/>
              </a:ext>
            </a:extLst>
          </p:cNvPr>
          <p:cNvSpPr/>
          <p:nvPr/>
        </p:nvSpPr>
        <p:spPr>
          <a:xfrm>
            <a:off x="4880759" y="2470067"/>
            <a:ext cx="724395" cy="75408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5" name="Explosion 2 4">
            <a:extLst>
              <a:ext uri="{FF2B5EF4-FFF2-40B4-BE49-F238E27FC236}">
                <a16:creationId xmlns:a16="http://schemas.microsoft.com/office/drawing/2014/main" id="{EBE7140F-4EAF-E07F-E91E-C756E427071E}"/>
              </a:ext>
            </a:extLst>
          </p:cNvPr>
          <p:cNvSpPr/>
          <p:nvPr/>
        </p:nvSpPr>
        <p:spPr>
          <a:xfrm>
            <a:off x="7186551" y="1535287"/>
            <a:ext cx="2622468" cy="225294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9888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D0F11-01BE-A7CA-13FD-564D5F6C2F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8 = 5     3</a:t>
            </a:r>
            <a:r>
              <a:rPr lang="en-US" dirty="0"/>
              <a:t>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1AACC05-BDA3-7042-A73F-5F5227408120}"/>
              </a:ext>
            </a:extLst>
          </p:cNvPr>
          <p:cNvSpPr/>
          <p:nvPr/>
        </p:nvSpPr>
        <p:spPr>
          <a:xfrm>
            <a:off x="6543304" y="2446316"/>
            <a:ext cx="724395" cy="75408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5" name="Explosion 2 4">
            <a:extLst>
              <a:ext uri="{FF2B5EF4-FFF2-40B4-BE49-F238E27FC236}">
                <a16:creationId xmlns:a16="http://schemas.microsoft.com/office/drawing/2014/main" id="{EBE7140F-4EAF-E07F-E91E-C756E427071E}"/>
              </a:ext>
            </a:extLst>
          </p:cNvPr>
          <p:cNvSpPr/>
          <p:nvPr/>
        </p:nvSpPr>
        <p:spPr>
          <a:xfrm>
            <a:off x="2722418" y="1696886"/>
            <a:ext cx="2622468" cy="225294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427194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D0F11-01BE-A7CA-13FD-564D5F6C2F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3 = 4     1</a:t>
            </a:r>
            <a:r>
              <a:rPr lang="en-US" dirty="0"/>
              <a:t>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1AACC05-BDA3-7042-A73F-5F5227408120}"/>
              </a:ext>
            </a:extLst>
          </p:cNvPr>
          <p:cNvSpPr/>
          <p:nvPr/>
        </p:nvSpPr>
        <p:spPr>
          <a:xfrm>
            <a:off x="6543304" y="2446316"/>
            <a:ext cx="724395" cy="75408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5" name="Explosion 2 4">
            <a:extLst>
              <a:ext uri="{FF2B5EF4-FFF2-40B4-BE49-F238E27FC236}">
                <a16:creationId xmlns:a16="http://schemas.microsoft.com/office/drawing/2014/main" id="{EBE7140F-4EAF-E07F-E91E-C756E427071E}"/>
              </a:ext>
            </a:extLst>
          </p:cNvPr>
          <p:cNvSpPr/>
          <p:nvPr/>
        </p:nvSpPr>
        <p:spPr>
          <a:xfrm>
            <a:off x="2639290" y="1696886"/>
            <a:ext cx="2622468" cy="225294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77773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D0F11-01BE-A7CA-13FD-564D5F6C2F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2     0 =  2</a:t>
            </a:r>
            <a:r>
              <a:rPr lang="en-US" dirty="0"/>
              <a:t>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1AACC05-BDA3-7042-A73F-5F5227408120}"/>
              </a:ext>
            </a:extLst>
          </p:cNvPr>
          <p:cNvSpPr/>
          <p:nvPr/>
        </p:nvSpPr>
        <p:spPr>
          <a:xfrm>
            <a:off x="4857008" y="2484031"/>
            <a:ext cx="724395" cy="75408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5" name="Explosion 2 4">
            <a:extLst>
              <a:ext uri="{FF2B5EF4-FFF2-40B4-BE49-F238E27FC236}">
                <a16:creationId xmlns:a16="http://schemas.microsoft.com/office/drawing/2014/main" id="{EBE7140F-4EAF-E07F-E91E-C756E427071E}"/>
              </a:ext>
            </a:extLst>
          </p:cNvPr>
          <p:cNvSpPr/>
          <p:nvPr/>
        </p:nvSpPr>
        <p:spPr>
          <a:xfrm>
            <a:off x="7091547" y="1734601"/>
            <a:ext cx="2622468" cy="225294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14684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30</Words>
  <Application>Microsoft Macintosh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KG Miss Kindergarten</vt:lpstr>
      <vt:lpstr>Office Theme</vt:lpstr>
      <vt:lpstr>6     4 = 10 </vt:lpstr>
      <vt:lpstr>7     2 =  5 </vt:lpstr>
      <vt:lpstr>8 = 5     3 </vt:lpstr>
      <vt:lpstr>3 = 4     1 </vt:lpstr>
      <vt:lpstr>2     0 =  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    4 = 10 </dc:title>
  <dc:creator>Jen Fellows</dc:creator>
  <cp:lastModifiedBy>Jen Fellows</cp:lastModifiedBy>
  <cp:revision>5</cp:revision>
  <dcterms:created xsi:type="dcterms:W3CDTF">2022-11-04T13:48:45Z</dcterms:created>
  <dcterms:modified xsi:type="dcterms:W3CDTF">2023-08-15T20:08:14Z</dcterms:modified>
</cp:coreProperties>
</file>